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4"/>
  </p:sldMasterIdLst>
  <p:notesMasterIdLst>
    <p:notesMasterId r:id="rId26"/>
  </p:notesMasterIdLst>
  <p:sldIdLst>
    <p:sldId id="256" r:id="rId5"/>
    <p:sldId id="257" r:id="rId6"/>
    <p:sldId id="258" r:id="rId7"/>
    <p:sldId id="259" r:id="rId8"/>
    <p:sldId id="260" r:id="rId9"/>
    <p:sldId id="261" r:id="rId10"/>
    <p:sldId id="262" r:id="rId11"/>
    <p:sldId id="263" r:id="rId12"/>
    <p:sldId id="264" r:id="rId13"/>
    <p:sldId id="276" r:id="rId14"/>
    <p:sldId id="277" r:id="rId15"/>
    <p:sldId id="265" r:id="rId16"/>
    <p:sldId id="266" r:id="rId17"/>
    <p:sldId id="272" r:id="rId18"/>
    <p:sldId id="273" r:id="rId19"/>
    <p:sldId id="267" r:id="rId20"/>
    <p:sldId id="268" r:id="rId21"/>
    <p:sldId id="269" r:id="rId22"/>
    <p:sldId id="270" r:id="rId23"/>
    <p:sldId id="271" r:id="rId24"/>
    <p:sldId id="275" r:id="rId25"/>
  </p:sldIdLst>
  <p:sldSz cx="9144000" cy="5143500" type="screen16x9"/>
  <p:notesSz cx="6858000" cy="9144000"/>
  <p:embeddedFontLst>
    <p:embeddedFont>
      <p:font typeface="Raleway Thin" panose="020B0604020202020204" charset="0"/>
      <p:regular r:id="rId27"/>
      <p:bold r:id="rId28"/>
      <p:italic r:id="rId29"/>
      <p:boldItalic r:id="rId30"/>
    </p:embeddedFont>
    <p:embeddedFont>
      <p:font typeface="Barlow" panose="020B0604020202020204" charset="0"/>
      <p:regular r:id="rId31"/>
      <p:bold r:id="rId32"/>
      <p:italic r:id="rId33"/>
      <p:boldItalic r:id="rId34"/>
    </p:embeddedFont>
    <p:embeddedFont>
      <p:font typeface="Roboto" panose="020B0604020202020204" charset="0"/>
      <p:regular r:id="rId35"/>
      <p:bold r:id="rId36"/>
      <p:italic r:id="rId37"/>
      <p:boldItalic r:id="rId38"/>
    </p:embeddedFont>
    <p:embeddedFont>
      <p:font typeface="Raleway" panose="020B0604020202020204" charset="0"/>
      <p:regular r:id="rId39"/>
      <p:bold r:id="rId40"/>
      <p:italic r:id="rId41"/>
      <p:boldItalic r:id="rId42"/>
    </p:embeddedFont>
    <p:embeddedFont>
      <p:font typeface="Barlow Light" panose="020B060402020202020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811" autoAdjust="0"/>
  </p:normalViewPr>
  <p:slideViewPr>
    <p:cSldViewPr snapToGrid="0">
      <p:cViewPr varScale="1">
        <p:scale>
          <a:sx n="103" d="100"/>
          <a:sy n="103" d="100"/>
        </p:scale>
        <p:origin x="18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font" Target="fonts/font15.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4.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86665956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p.widencdn.net/cuz2g9/Star-Assessments-Guide-for-Families---At-home-administration_ESPAOL_F" TargetMode="External"/><Relationship Id="rId3" Type="http://schemas.openxmlformats.org/officeDocument/2006/relationships/hyperlink" Target="https://cdn.i-ready.com/instruction/content/system-check/iReady_System_Requirements.pdf" TargetMode="External"/><Relationship Id="rId7" Type="http://schemas.openxmlformats.org/officeDocument/2006/relationships/hyperlink" Target="https://p.widencdn.net/gq8g45/Family_Administering-Star-Remotely_R63030_200529"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doc.renlearn.com/KMNet/R004312127GJB43D.pdf" TargetMode="External"/><Relationship Id="rId11" Type="http://schemas.openxmlformats.org/officeDocument/2006/relationships/hyperlink" Target="https://adesandbox.arkansas.gov/file?v=NzNhYzdkNzliZTAzMjZhODZhZmEwMDdmYTE5ZWY2ZjM.pdf&amp;option=view" TargetMode="External"/><Relationship Id="rId5" Type="http://schemas.openxmlformats.org/officeDocument/2006/relationships/hyperlink" Target="https://www.livebinders.com/play/play/2031877?tabid=dccae87e-7e41-66ec-0be1-f5e2a11cd0d3" TargetMode="External"/><Relationship Id="rId10" Type="http://schemas.openxmlformats.org/officeDocument/2006/relationships/hyperlink" Target="https://s3-us-west-2.amazonaws.com/cdn.nwea.org/docs/MAP+Growth+Remote+Testing+-+User+Manual+(v1.2+6.23.20).pdf" TargetMode="External"/><Relationship Id="rId4" Type="http://schemas.openxmlformats.org/officeDocument/2006/relationships/hyperlink" Target="https://i-readycentral.com/download/?res=479&amp;view_pdf=1" TargetMode="External"/><Relationship Id="rId9" Type="http://schemas.openxmlformats.org/officeDocument/2006/relationships/hyperlink" Target="https://teach.mapnwea.org/impl/PGM2_System_Technology_Guide.pdf"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livebinders.com/play/play/2031877?tabid=d92c76b4-6c2a-6e65-31f8-c7a2bbd68855"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adesandbox.arkansas.gov/file?v=ZWUwOTA3NmEwYzg2Y2E0MzNiYTYzZmViMWZmMWNlOWE.pdf&amp;option=view"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livebinders.com/play/play/2031877?tabid=d92c76b4-6c2a-6e65-31f8-c7a2bbd68855"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renaissance.com/services/parent-resources/" TargetMode="External"/><Relationship Id="rId5" Type="http://schemas.openxmlformats.org/officeDocument/2006/relationships/hyperlink" Target="https://community.nwea.org/community/nwea-community-home/covid-19-school-closure-support" TargetMode="External"/><Relationship Id="rId4" Type="http://schemas.openxmlformats.org/officeDocument/2006/relationships/hyperlink" Target="https://www.istation.com/Contact"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urriculumassociates.com/teaching-learning-2020/home-assessment-family-support?utm_source=VanityURL_IRE-649741&amp;utm_medium=WordofMouth_Multi-use&amp;utm_content=iready_FAMILIESASSESSATHOME&amp;utm_campaign=vanity"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s3-us-west-2.amazonaws.com/cdn.nwea.org/docs/MAP+Growth+Remote+Testing+-+User+Manual+(v1.2+6.23.20).pdf" TargetMode="External"/><Relationship Id="rId4" Type="http://schemas.openxmlformats.org/officeDocument/2006/relationships/hyperlink" Target="https://community.nwea.org/community/nwea-community-home/covid-19-school-closure-suppor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desandbox.arkansas.gov/file?v=NGY5NWFiMDVlNmQ3OTVjOTk5ZDQ0ZWMwNGM1MWIwNGU.pdf&amp;option=view"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p.widencdn.net/cuz2g9/Star-Assessments-Guide-for-Families---At-home-administration_ESPAOL_F" TargetMode="External"/><Relationship Id="rId3" Type="http://schemas.openxmlformats.org/officeDocument/2006/relationships/hyperlink" Target="https://cdn.i-ready.com/instruction/content/system-check/iReady_System_Requirements.pdf" TargetMode="External"/><Relationship Id="rId7" Type="http://schemas.openxmlformats.org/officeDocument/2006/relationships/hyperlink" Target="https://p.widencdn.net/gq8g45/Family_Administering-Star-Remotely_R63030_200529"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doc.renlearn.com/KMNet/R004312127GJB43D.pdf" TargetMode="External"/><Relationship Id="rId11" Type="http://schemas.openxmlformats.org/officeDocument/2006/relationships/hyperlink" Target="https://adesandbox.arkansas.gov/file?v=NzNhYzdkNzliZTAzMjZhODZhZmEwMDdmYTE5ZWY2ZjM.pdf&amp;option=view" TargetMode="External"/><Relationship Id="rId5" Type="http://schemas.openxmlformats.org/officeDocument/2006/relationships/hyperlink" Target="https://www.livebinders.com/play/play/2031877?tabid=dccae87e-7e41-66ec-0be1-f5e2a11cd0d3" TargetMode="External"/><Relationship Id="rId10" Type="http://schemas.openxmlformats.org/officeDocument/2006/relationships/hyperlink" Target="https://s3-us-west-2.amazonaws.com/cdn.nwea.org/docs/MAP+Growth+Remote+Testing+-+User+Manual+(v1.2+6.23.20).pdf" TargetMode="External"/><Relationship Id="rId4" Type="http://schemas.openxmlformats.org/officeDocument/2006/relationships/hyperlink" Target="https://i-readycentral.com/download/?res=479&amp;view_pdf=1" TargetMode="External"/><Relationship Id="rId9" Type="http://schemas.openxmlformats.org/officeDocument/2006/relationships/hyperlink" Target="https://teach.mapnwea.org/impl/PGM2_System_Technology_Guide.pdf"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p.widencdn.net/cuz2g9/Star-Assessments-Guide-for-Families---At-home-administration_ESPAOL_F" TargetMode="External"/><Relationship Id="rId3" Type="http://schemas.openxmlformats.org/officeDocument/2006/relationships/hyperlink" Target="https://cdn.i-ready.com/instruction/content/system-check/iReady_System_Requirements.pdf" TargetMode="External"/><Relationship Id="rId7" Type="http://schemas.openxmlformats.org/officeDocument/2006/relationships/hyperlink" Target="https://p.widencdn.net/gq8g45/Family_Administering-Star-Remotely_R63030_200529"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doc.renlearn.com/KMNet/R004312127GJB43D.pdf" TargetMode="External"/><Relationship Id="rId11" Type="http://schemas.openxmlformats.org/officeDocument/2006/relationships/hyperlink" Target="https://adesandbox.arkansas.gov/file?v=NzNhYzdkNzliZTAzMjZhODZhZmEwMDdmYTE5ZWY2ZjM.pdf&amp;option=view" TargetMode="External"/><Relationship Id="rId5" Type="http://schemas.openxmlformats.org/officeDocument/2006/relationships/hyperlink" Target="https://www.livebinders.com/play/play/2031877?tabid=dccae87e-7e41-66ec-0be1-f5e2a11cd0d3" TargetMode="External"/><Relationship Id="rId10" Type="http://schemas.openxmlformats.org/officeDocument/2006/relationships/hyperlink" Target="https://s3-us-west-2.amazonaws.com/cdn.nwea.org/docs/MAP+Growth+Remote+Testing+-+User+Manual+(v1.2+6.23.20).pdf" TargetMode="External"/><Relationship Id="rId4" Type="http://schemas.openxmlformats.org/officeDocument/2006/relationships/hyperlink" Target="https://i-readycentral.com/download/?res=479&amp;view_pdf=1" TargetMode="External"/><Relationship Id="rId9" Type="http://schemas.openxmlformats.org/officeDocument/2006/relationships/hyperlink" Target="https://teach.mapnwea.org/impl/PGM2_System_Technology_Guide.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dn.i-ready.com/instruction/content/system-check/iReady_System_Requirements.pdf" TargetMode="External"/><Relationship Id="rId7" Type="http://schemas.openxmlformats.org/officeDocument/2006/relationships/hyperlink" Target="https://teach.mapnwea.org/impl/PGM2_System_Technology_Guide.pdf"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doc.renlearn.com/KMNet/R004312127GJB43D.pdf" TargetMode="External"/><Relationship Id="rId5" Type="http://schemas.openxmlformats.org/officeDocument/2006/relationships/hyperlink" Target="https://www.istation.com/Support/FAQ" TargetMode="External"/><Relationship Id="rId4" Type="http://schemas.openxmlformats.org/officeDocument/2006/relationships/hyperlink" Target="https://www.livebinders.com/play/play/2031877?tabid=dccae87e-7e41-66ec-0be1-f5e2a11cd0d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9842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i-Ready Technical Specs - </a:t>
            </a:r>
            <a:r>
              <a:rPr lang="en" u="sng">
                <a:solidFill>
                  <a:schemeClr val="accent2"/>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https://cdn.i-ready.com/instruction/content/system-check/iReady_System_Requirements.pdf</a:t>
            </a:r>
            <a:r>
              <a:rPr lang="en"/>
              <a:t>    </a:t>
            </a:r>
            <a:r>
              <a:rPr lang="en" u="sng">
                <a:solidFill>
                  <a:schemeClr val="accent2"/>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https://i-readycentral.com/download/?res=479&amp;view_pdf=1</a:t>
            </a:r>
            <a:r>
              <a:rPr lang="en"/>
              <a:t>  </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Istation - </a:t>
            </a:r>
            <a:r>
              <a:rPr lang="en" u="sng">
                <a:solidFill>
                  <a:schemeClr val="accent2"/>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https://www.livebinders.com/play/play/2031877?tabid=dccae87e-7e41-66ec-0be1-f5e2a11cd0d3</a:t>
            </a:r>
            <a:r>
              <a:rPr lang="en"/>
              <a:t/>
            </a:r>
            <a:br>
              <a:rPr lang="en"/>
            </a:br>
            <a:endParaRPr/>
          </a:p>
          <a:p>
            <a:pPr marL="457200" lvl="0" indent="-317500" algn="l" rtl="0">
              <a:spcBef>
                <a:spcPts val="0"/>
              </a:spcBef>
              <a:spcAft>
                <a:spcPts val="0"/>
              </a:spcAft>
              <a:buSzPts val="1400"/>
              <a:buChar char="●"/>
            </a:pPr>
            <a:r>
              <a:rPr lang="en"/>
              <a:t>Renaissance - </a:t>
            </a:r>
            <a:r>
              <a:rPr lang="en" u="sng">
                <a:solidFill>
                  <a:schemeClr val="accent2"/>
                </a:solid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http://doc.renlearn.com/KMNet/R004312127GJB43D.pdf</a:t>
            </a:r>
            <a:r>
              <a:rPr lang="en"/>
              <a:t>  </a:t>
            </a:r>
            <a:r>
              <a:rPr lang="en" u="sng">
                <a:solidFill>
                  <a:schemeClr val="accent2"/>
                </a:solidFi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https://p.widencdn.net/gq8g45/Family_Administering-Star-Remotely_R63030_200529</a:t>
            </a:r>
            <a:r>
              <a:rPr lang="en"/>
              <a:t/>
            </a:r>
            <a:br>
              <a:rPr lang="en"/>
            </a:br>
            <a:r>
              <a:rPr lang="en" u="sng">
                <a:solidFill>
                  <a:schemeClr val="accent2"/>
                </a:solidFill>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https://p.widencdn.net/cuz2g9/Star-Assessments-Guide-for-Families---At-home-administration_ESPAOL_F</a:t>
            </a:r>
            <a:r>
              <a:rPr lang="en"/>
              <a:t/>
            </a:r>
            <a:br>
              <a:rPr lang="en"/>
            </a:br>
            <a:endParaRPr/>
          </a:p>
          <a:p>
            <a:pPr marL="457200" lvl="0" indent="-317500" algn="l" rtl="0">
              <a:spcBef>
                <a:spcPts val="0"/>
              </a:spcBef>
              <a:spcAft>
                <a:spcPts val="0"/>
              </a:spcAft>
              <a:buSzPts val="1400"/>
              <a:buChar char="●"/>
            </a:pPr>
            <a:r>
              <a:rPr lang="en"/>
              <a:t>NWEA - </a:t>
            </a:r>
            <a:r>
              <a:rPr lang="en" u="sng">
                <a:solidFill>
                  <a:schemeClr val="accent2"/>
                </a:solidFill>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https://teach.mapnwea.org/impl/PGM2_System_Technology_Guide.pdf</a:t>
            </a:r>
            <a:r>
              <a:rPr lang="en"/>
              <a:t>  </a:t>
            </a:r>
            <a:endParaRPr/>
          </a:p>
          <a:p>
            <a:pPr marL="457200" lvl="0" indent="0" algn="l" rtl="0">
              <a:spcBef>
                <a:spcPts val="0"/>
              </a:spcBef>
              <a:spcAft>
                <a:spcPts val="0"/>
              </a:spcAft>
              <a:buNone/>
            </a:pPr>
            <a:r>
              <a:rPr lang="en" u="sng">
                <a:solidFill>
                  <a:schemeClr val="accent2"/>
                </a:solidFill>
                <a:hlinkClick r:id="rId10">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https://s3-us-west-2.amazonaws.com/cdn.nwea.org/docs/MAP+Growth+Remote+Testing+-+User+Manual+(v1.2+6.23.20).pdf</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Also refer to the K-2 LiveBinder tab - </a:t>
            </a:r>
            <a:r>
              <a:rPr lang="en" u="sng">
                <a:solidFill>
                  <a:schemeClr val="accent2"/>
                </a:solidFill>
                <a:hlinkClick r:id="rId11">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Testing Guidance - Fall/Winter 20/21 - </a:t>
            </a:r>
            <a:r>
              <a:rPr lang="en"/>
              <a:t>scroll to the bottom for more resources per assessment</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91992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3944d0f46454668f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3944d0f46454668f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Optional slide - may not be needed with instructions from slide 9.  </a:t>
            </a:r>
            <a:endParaRPr/>
          </a:p>
          <a:p>
            <a:pPr marL="0" lvl="0" indent="0" algn="l" rtl="0">
              <a:spcBef>
                <a:spcPts val="0"/>
              </a:spcBef>
              <a:spcAft>
                <a:spcPts val="0"/>
              </a:spcAft>
              <a:buNone/>
            </a:pPr>
            <a:endParaRPr/>
          </a:p>
          <a:p>
            <a:pPr marL="0" lvl="0" indent="0" algn="l" rtl="0">
              <a:spcBef>
                <a:spcPts val="0"/>
              </a:spcBef>
              <a:spcAft>
                <a:spcPts val="0"/>
              </a:spcAft>
              <a:buNone/>
            </a:pPr>
            <a:r>
              <a:rPr lang="en"/>
              <a:t>i-Ready - </a:t>
            </a:r>
            <a:r>
              <a:rPr lang="en" u="sng">
                <a:solidFill>
                  <a:schemeClr val="hlink"/>
                </a:solidFill>
                <a:hlinkClick r:id="rId3"/>
              </a:rPr>
              <a:t>https://www.livebinders.com/play/play/2031877?tabid=d92c76b4-6c2a-6e65-31f8-c7a2bbd68855</a:t>
            </a:r>
            <a:endParaRPr/>
          </a:p>
          <a:p>
            <a:pPr marL="0" lvl="0" indent="0" algn="l" rtl="0">
              <a:spcBef>
                <a:spcPts val="0"/>
              </a:spcBef>
              <a:spcAft>
                <a:spcPts val="0"/>
              </a:spcAft>
              <a:buNone/>
            </a:pPr>
            <a:r>
              <a:rPr lang="en"/>
              <a:t>Istation - </a:t>
            </a:r>
            <a:r>
              <a:rPr lang="en" u="sng">
                <a:solidFill>
                  <a:schemeClr val="hlink"/>
                </a:solidFill>
                <a:hlinkClick r:id="rId4"/>
              </a:rPr>
              <a:t>https://adesandbox.arkansas.gov/file?v=ZWUwOTA3NmEwYzg2Y2E0MzNiYTYzZmViMWZmMWNlOWE.pdf&amp;option=view</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89782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i-Ready helpful resources  - </a:t>
            </a:r>
            <a:r>
              <a:rPr lang="en" u="sng" dirty="0">
                <a:solidFill>
                  <a:schemeClr val="hlink"/>
                </a:solidFill>
                <a:hlinkClick r:id="rId3"/>
              </a:rPr>
              <a:t>https://www.livebinders.com/play/play/2031877?tabid=d92c76b4-6c2a-6e65-31f8-c7a2bbd68855</a:t>
            </a:r>
            <a:endParaRPr dirty="0"/>
          </a:p>
          <a:p>
            <a:pPr marL="0" lvl="0" indent="0" algn="l" rtl="0">
              <a:spcBef>
                <a:spcPts val="0"/>
              </a:spcBef>
              <a:spcAft>
                <a:spcPts val="0"/>
              </a:spcAft>
              <a:buNone/>
            </a:pPr>
            <a:r>
              <a:rPr lang="en" dirty="0"/>
              <a:t>Istation - </a:t>
            </a:r>
            <a:r>
              <a:rPr lang="en" u="sng" dirty="0">
                <a:solidFill>
                  <a:schemeClr val="hlink"/>
                </a:solidFill>
                <a:hlinkClick r:id="rId4"/>
              </a:rPr>
              <a:t>https://www.istation.com/Contact</a:t>
            </a:r>
            <a:endParaRPr dirty="0"/>
          </a:p>
          <a:p>
            <a:pPr marL="0" lvl="0" indent="0" algn="l" rtl="0">
              <a:spcBef>
                <a:spcPts val="0"/>
              </a:spcBef>
              <a:spcAft>
                <a:spcPts val="0"/>
              </a:spcAft>
              <a:buNone/>
            </a:pPr>
            <a:r>
              <a:rPr lang="en" dirty="0"/>
              <a:t>NWEA - </a:t>
            </a:r>
            <a:r>
              <a:rPr lang="en" u="sng" dirty="0">
                <a:solidFill>
                  <a:schemeClr val="hlink"/>
                </a:solidFill>
                <a:hlinkClick r:id="rId5"/>
              </a:rPr>
              <a:t>https://community.nwea.org/community/nwea-community-home/covid-19-school-closure-support</a:t>
            </a:r>
            <a:endParaRPr dirty="0"/>
          </a:p>
          <a:p>
            <a:pPr marL="0" lvl="0" indent="0" algn="l" rtl="0">
              <a:spcBef>
                <a:spcPts val="0"/>
              </a:spcBef>
              <a:spcAft>
                <a:spcPts val="0"/>
              </a:spcAft>
              <a:buNone/>
            </a:pPr>
            <a:r>
              <a:rPr lang="en" dirty="0"/>
              <a:t>Renaissance - </a:t>
            </a:r>
            <a:r>
              <a:rPr lang="en" u="sng" dirty="0">
                <a:solidFill>
                  <a:schemeClr val="hlink"/>
                </a:solidFill>
                <a:hlinkClick r:id="rId6"/>
              </a:rPr>
              <a:t>https://www.renaissance.com/services/parent-resources/</a:t>
            </a:r>
            <a:endParaRPr dirty="0"/>
          </a:p>
        </p:txBody>
      </p:sp>
    </p:spTree>
    <p:extLst>
      <p:ext uri="{BB962C8B-B14F-4D97-AF65-F5344CB8AC3E}">
        <p14:creationId xmlns:p14="http://schemas.microsoft.com/office/powerpoint/2010/main" val="2912443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3944d0f46454668f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3944d0f46454668f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general, vendors do not provide direct support to parents.  Vendors provide support to districts; districts provide support to parents.  How will your district provide support before, during, and after the assessment?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Per the Ready for Learning document (pg 21) -</a:t>
            </a:r>
            <a:r>
              <a:rPr lang="en" sz="900" i="1" dirty="0"/>
              <a:t>Appoint family technology liaisons to support communication regarding the use of technology (the existing parent organization may be able to fulfill this role). This may extend beyond technology staff and can include media specialists, student technology support teams, and other members of the community.</a:t>
            </a:r>
            <a:endParaRPr sz="900" i="1" dirty="0"/>
          </a:p>
          <a:p>
            <a:pPr marL="0" lvl="0" indent="0" algn="l" rtl="0">
              <a:spcBef>
                <a:spcPts val="0"/>
              </a:spcBef>
              <a:spcAft>
                <a:spcPts val="0"/>
              </a:spcAft>
              <a:buNone/>
            </a:pPr>
            <a:endParaRPr sz="900" i="1" dirty="0"/>
          </a:p>
          <a:p>
            <a:pPr marL="0" lvl="0" indent="0" algn="l" rtl="0">
              <a:spcBef>
                <a:spcPts val="0"/>
              </a:spcBef>
              <a:spcAft>
                <a:spcPts val="0"/>
              </a:spcAft>
              <a:buNone/>
            </a:pPr>
            <a:r>
              <a:rPr lang="en" sz="900" dirty="0"/>
              <a:t>Curriculum Associates - </a:t>
            </a:r>
            <a:r>
              <a:rPr lang="en" u="sng" dirty="0">
                <a:solidFill>
                  <a:schemeClr val="hlink"/>
                </a:solidFill>
                <a:hlinkClick r:id="rId3"/>
              </a:rPr>
              <a:t>https://www.curriculumassociates.com/teaching-learning-2020/home-assessment-family-support?utm_source=VanityURL_IRE-649741&amp;utm_medium=WordofMouth_Multi-use&amp;utm_content=iready_FAMILIESASSESSATHOME&amp;utm_campaign=vanity</a:t>
            </a:r>
            <a:endParaRPr sz="900" dirty="0"/>
          </a:p>
          <a:p>
            <a:pPr marL="0" lvl="0" indent="0" algn="l" rtl="0">
              <a:spcBef>
                <a:spcPts val="0"/>
              </a:spcBef>
              <a:spcAft>
                <a:spcPts val="0"/>
              </a:spcAft>
              <a:buNone/>
            </a:pPr>
            <a:endParaRPr sz="900" dirty="0"/>
          </a:p>
          <a:p>
            <a:pPr marL="0" lvl="0" indent="0" algn="l" rtl="0">
              <a:spcBef>
                <a:spcPts val="0"/>
              </a:spcBef>
              <a:spcAft>
                <a:spcPts val="0"/>
              </a:spcAft>
              <a:buNone/>
            </a:pPr>
            <a:r>
              <a:rPr lang="en" sz="900" dirty="0"/>
              <a:t>Istation - </a:t>
            </a:r>
            <a:r>
              <a:rPr lang="en" u="sng" dirty="0">
                <a:solidFill>
                  <a:schemeClr val="hlink"/>
                </a:solidFill>
                <a:hlinkClick r:id="rId4"/>
              </a:rPr>
              <a:t>https://community.nwea.org/community/nwea-community-home/covid-19-school-closure-support</a:t>
            </a:r>
            <a:endParaRPr sz="900" dirty="0"/>
          </a:p>
          <a:p>
            <a:pPr marL="0" lvl="0" indent="0" algn="l" rtl="0">
              <a:spcBef>
                <a:spcPts val="0"/>
              </a:spcBef>
              <a:spcAft>
                <a:spcPts val="0"/>
              </a:spcAft>
              <a:buNone/>
            </a:pPr>
            <a:endParaRPr sz="900" dirty="0"/>
          </a:p>
          <a:p>
            <a:pPr marL="0" lvl="0" indent="0" algn="l" rtl="0">
              <a:spcBef>
                <a:spcPts val="0"/>
              </a:spcBef>
              <a:spcAft>
                <a:spcPts val="0"/>
              </a:spcAft>
              <a:buNone/>
            </a:pPr>
            <a:r>
              <a:rPr lang="en" sz="900" dirty="0"/>
              <a:t>NWEA - </a:t>
            </a:r>
            <a:r>
              <a:rPr lang="en" sz="900" u="sng" dirty="0">
                <a:solidFill>
                  <a:schemeClr val="hlink"/>
                </a:solidFill>
                <a:hlinkClick r:id="rId5"/>
              </a:rPr>
              <a:t>https://s3-us-west-2.amazonaws.com/cdn.nwea.org/docs/MAP+Growth+Remote+Testing+-+User+Manual+(v1.2+6.23.20).pdf</a:t>
            </a:r>
            <a:endParaRPr sz="900" dirty="0"/>
          </a:p>
          <a:p>
            <a:pPr marL="0" lvl="0" indent="0" algn="l" rtl="0">
              <a:spcBef>
                <a:spcPts val="0"/>
              </a:spcBef>
              <a:spcAft>
                <a:spcPts val="0"/>
              </a:spcAft>
              <a:buNone/>
            </a:pPr>
            <a:endParaRPr sz="900" dirty="0"/>
          </a:p>
          <a:p>
            <a:pPr marL="0" lvl="0" indent="0" algn="l" rtl="0">
              <a:spcBef>
                <a:spcPts val="0"/>
              </a:spcBef>
              <a:spcAft>
                <a:spcPts val="0"/>
              </a:spcAft>
              <a:buNone/>
            </a:pPr>
            <a:endParaRPr sz="900" dirty="0"/>
          </a:p>
          <a:p>
            <a:pPr marL="0" lvl="0" indent="0" algn="l" rtl="0">
              <a:spcBef>
                <a:spcPts val="0"/>
              </a:spcBef>
              <a:spcAft>
                <a:spcPts val="0"/>
              </a:spcAft>
              <a:buNone/>
            </a:pPr>
            <a:endParaRPr sz="900" dirty="0"/>
          </a:p>
        </p:txBody>
      </p:sp>
    </p:spTree>
    <p:extLst>
      <p:ext uri="{BB962C8B-B14F-4D97-AF65-F5344CB8AC3E}">
        <p14:creationId xmlns:p14="http://schemas.microsoft.com/office/powerpoint/2010/main" val="136000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4193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3944d0f46454668f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3944d0f46454668f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8913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3944d0f46454668f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3944d0f46454668f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5255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3944d0f46454668f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3944d0f46454668f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2340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3944d0f46454668f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3944d0f46454668f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Link for Remote Testing - Test Security Agreement</a:t>
            </a:r>
            <a:endParaRPr/>
          </a:p>
          <a:p>
            <a:pPr marL="0" lvl="0" indent="0" algn="l" rtl="0">
              <a:spcBef>
                <a:spcPts val="0"/>
              </a:spcBef>
              <a:spcAft>
                <a:spcPts val="0"/>
              </a:spcAft>
              <a:buNone/>
            </a:pPr>
            <a:endParaRPr/>
          </a:p>
          <a:p>
            <a:pPr marL="0" lvl="0" indent="0" algn="l" rtl="0">
              <a:spcBef>
                <a:spcPts val="0"/>
              </a:spcBef>
              <a:spcAft>
                <a:spcPts val="0"/>
              </a:spcAft>
              <a:buNone/>
            </a:pPr>
            <a:r>
              <a:rPr lang="en"/>
              <a:t>Each district may decide how to provide the remote test security agreement.  (digital signature, back to school parent packet, etc)</a:t>
            </a:r>
            <a:endParaRPr/>
          </a:p>
          <a:p>
            <a:pPr marL="0" lvl="0" indent="0" algn="l" rtl="0">
              <a:spcBef>
                <a:spcPts val="0"/>
              </a:spcBef>
              <a:spcAft>
                <a:spcPts val="0"/>
              </a:spcAft>
              <a:buNone/>
            </a:pPr>
            <a:r>
              <a:rPr lang="en"/>
              <a:t>Each district should keep a record of all security agreements on file.  </a:t>
            </a:r>
            <a:endParaRPr/>
          </a:p>
          <a:p>
            <a:pPr marL="0" lvl="0" indent="0" algn="l" rtl="0">
              <a:spcBef>
                <a:spcPts val="0"/>
              </a:spcBef>
              <a:spcAft>
                <a:spcPts val="0"/>
              </a:spcAft>
              <a:buNone/>
            </a:pPr>
            <a:endParaRPr/>
          </a:p>
          <a:p>
            <a:pPr marL="0" lvl="0" indent="0" algn="l" rtl="0">
              <a:spcBef>
                <a:spcPts val="0"/>
              </a:spcBef>
              <a:spcAft>
                <a:spcPts val="0"/>
              </a:spcAft>
              <a:buNone/>
            </a:pPr>
            <a:r>
              <a:rPr lang="en"/>
              <a:t>Help parents to understand that telling the child’s teacher when irregularities are experienced can help the teacher properly interpret the results and make meaningful instructional decisions for their child.</a:t>
            </a:r>
            <a:endParaRPr/>
          </a:p>
        </p:txBody>
      </p:sp>
    </p:spTree>
    <p:extLst>
      <p:ext uri="{BB962C8B-B14F-4D97-AF65-F5344CB8AC3E}">
        <p14:creationId xmlns:p14="http://schemas.microsoft.com/office/powerpoint/2010/main" val="3583208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5765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8463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It’s important for parents to understand the true purpose of the test which is to help the teacher know where the student is academically. </a:t>
            </a:r>
            <a:endParaRPr/>
          </a:p>
        </p:txBody>
      </p:sp>
    </p:spTree>
    <p:extLst>
      <p:ext uri="{BB962C8B-B14F-4D97-AF65-F5344CB8AC3E}">
        <p14:creationId xmlns:p14="http://schemas.microsoft.com/office/powerpoint/2010/main" val="3835713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3944d0f46454668f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3944d0f46454668f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Just like a doctor must run different tests/diagnostics to best serve their patients, teachers must use multiple measures to best serve their students.  One way to do that is to assess their students using an adaptive diagnostic type assessment or universal screener.  Parents can best help their child by allowing teachers to identify what students know and can do </a:t>
            </a:r>
            <a:r>
              <a:rPr lang="en" b="1" u="sng" dirty="0"/>
              <a:t>independently</a:t>
            </a:r>
            <a:r>
              <a:rPr lang="en" dirty="0"/>
              <a:t>.  Helping your child on an assessment may mean that the teacher is unable to identify areas of need.  This could keep your child from getting the help he or she may need.  The best help you can give on these tests is to allow your child to work independently.  To help you feel comfortable with that, let’s discuss the purpose of this assessment.</a:t>
            </a:r>
            <a:endParaRPr dirty="0"/>
          </a:p>
        </p:txBody>
      </p:sp>
    </p:spTree>
    <p:extLst>
      <p:ext uri="{BB962C8B-B14F-4D97-AF65-F5344CB8AC3E}">
        <p14:creationId xmlns:p14="http://schemas.microsoft.com/office/powerpoint/2010/main" val="1159056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It’s important for parents to understand the true purpose of the test which is to help the teacher know where the student is academically which helps the teacher plan instruction.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94819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9164132b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9164132b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CC0000"/>
                </a:solidFill>
              </a:rPr>
              <a:t>Take a minute here to fully explain how an adaptive test works </a:t>
            </a:r>
            <a:r>
              <a:rPr lang="en"/>
              <a:t>- As a student correctly and incorrectly answers test items, the test is individually tailoring the skills and content each student is ready to learn.  This is why students are expected to be able to correctly answer approximately half of the questions.  This is why it is  important for teachers to get an accurate reflection of what the student has learned and what the student’s needs truly are.  </a:t>
            </a:r>
            <a:r>
              <a:rPr lang="en">
                <a:solidFill>
                  <a:srgbClr val="FF0000"/>
                </a:solidFill>
              </a:rPr>
              <a:t>(We want to help parents  understand why it is important that they do not “help” their child answer questions)</a:t>
            </a:r>
            <a:endParaRPr>
              <a:solidFill>
                <a:srgbClr val="FF0000"/>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803191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916914075c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916914075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dirty="0"/>
              <a:t>i-Ready Technical Specs - </a:t>
            </a:r>
            <a:r>
              <a:rPr lang="en" u="sng" dirty="0">
                <a:solidFill>
                  <a:schemeClr val="hlink"/>
                </a:solidFill>
                <a:hlinkClick r:id="rId3"/>
              </a:rPr>
              <a:t>https://cdn.i-ready.com/instruction/content/system-check/iReady_System_Requirements.pdf</a:t>
            </a:r>
            <a:r>
              <a:rPr lang="en" dirty="0"/>
              <a:t>    </a:t>
            </a:r>
            <a:r>
              <a:rPr lang="en" u="sng" dirty="0">
                <a:solidFill>
                  <a:schemeClr val="hlink"/>
                </a:solidFill>
                <a:hlinkClick r:id="rId4"/>
              </a:rPr>
              <a:t>https://i-readycentral.com/download/?res=479&amp;view_pdf=1</a:t>
            </a:r>
            <a:r>
              <a:rPr lang="en" dirty="0"/>
              <a:t>  </a:t>
            </a:r>
            <a:endParaRPr dirty="0"/>
          </a:p>
          <a:p>
            <a:pPr marL="0" lvl="0" indent="0" algn="l" rtl="0">
              <a:spcBef>
                <a:spcPts val="0"/>
              </a:spcBef>
              <a:spcAft>
                <a:spcPts val="0"/>
              </a:spcAft>
              <a:buNone/>
            </a:pPr>
            <a:endParaRPr dirty="0"/>
          </a:p>
          <a:p>
            <a:pPr marL="457200" lvl="0" indent="-317500" algn="l" rtl="0">
              <a:spcBef>
                <a:spcPts val="0"/>
              </a:spcBef>
              <a:spcAft>
                <a:spcPts val="0"/>
              </a:spcAft>
              <a:buSzPts val="1400"/>
              <a:buChar char="●"/>
            </a:pPr>
            <a:r>
              <a:rPr lang="en" dirty="0"/>
              <a:t>Istation - </a:t>
            </a:r>
            <a:r>
              <a:rPr lang="en" u="sng" dirty="0">
                <a:solidFill>
                  <a:schemeClr val="hlink"/>
                </a:solidFill>
                <a:hlinkClick r:id="rId5"/>
              </a:rPr>
              <a:t>https://www.livebinders.com/play/play/2031877?tabid=dccae87e-7e41-66ec-0be1-f5e2a11cd0d3</a:t>
            </a:r>
            <a:r>
              <a:rPr lang="en" dirty="0"/>
              <a:t/>
            </a:r>
            <a:br>
              <a:rPr lang="en" dirty="0"/>
            </a:br>
            <a:endParaRPr dirty="0"/>
          </a:p>
          <a:p>
            <a:pPr marL="457200" lvl="0" indent="-317500" algn="l" rtl="0">
              <a:spcBef>
                <a:spcPts val="0"/>
              </a:spcBef>
              <a:spcAft>
                <a:spcPts val="0"/>
              </a:spcAft>
              <a:buSzPts val="1400"/>
              <a:buChar char="●"/>
            </a:pPr>
            <a:r>
              <a:rPr lang="en" dirty="0"/>
              <a:t>Renaissance - </a:t>
            </a:r>
            <a:r>
              <a:rPr lang="en" u="sng" dirty="0">
                <a:solidFill>
                  <a:schemeClr val="hlink"/>
                </a:solidFill>
                <a:hlinkClick r:id="rId6"/>
              </a:rPr>
              <a:t>http://doc.renlearn.com/KMNet/R004312127GJB43D.pdf</a:t>
            </a:r>
            <a:r>
              <a:rPr lang="en" dirty="0"/>
              <a:t>  </a:t>
            </a:r>
            <a:r>
              <a:rPr lang="en" u="sng" dirty="0">
                <a:solidFill>
                  <a:schemeClr val="hlink"/>
                </a:solidFill>
                <a:hlinkClick r:id="rId7"/>
              </a:rPr>
              <a:t>https://p.widencdn.net/gq8g45/Family_Administering-Star-Remotely_R63030_200529</a:t>
            </a:r>
            <a:r>
              <a:rPr lang="en" dirty="0"/>
              <a:t/>
            </a:r>
            <a:br>
              <a:rPr lang="en" dirty="0"/>
            </a:br>
            <a:r>
              <a:rPr lang="en" u="sng" dirty="0">
                <a:solidFill>
                  <a:schemeClr val="hlink"/>
                </a:solidFill>
                <a:hlinkClick r:id="rId8"/>
              </a:rPr>
              <a:t>https://p.widencdn.net/cuz2g9/Star-Assessments-Guide-for-Families---At-home-administration_ESPAOL_F</a:t>
            </a:r>
            <a:r>
              <a:rPr lang="en" dirty="0"/>
              <a:t/>
            </a:r>
            <a:br>
              <a:rPr lang="en" dirty="0"/>
            </a:br>
            <a:endParaRPr dirty="0"/>
          </a:p>
          <a:p>
            <a:pPr marL="457200" lvl="0" indent="-317500" algn="l" rtl="0">
              <a:spcBef>
                <a:spcPts val="0"/>
              </a:spcBef>
              <a:spcAft>
                <a:spcPts val="0"/>
              </a:spcAft>
              <a:buSzPts val="1400"/>
              <a:buChar char="●"/>
            </a:pPr>
            <a:r>
              <a:rPr lang="en" dirty="0"/>
              <a:t>NWEA - </a:t>
            </a:r>
            <a:r>
              <a:rPr lang="en" u="sng" dirty="0">
                <a:solidFill>
                  <a:schemeClr val="hlink"/>
                </a:solidFill>
                <a:hlinkClick r:id="rId9"/>
              </a:rPr>
              <a:t>https://teach.mapnwea.org/impl/PGM2_System_Technology_Guide.pdf</a:t>
            </a:r>
            <a:r>
              <a:rPr lang="en" dirty="0"/>
              <a:t>  </a:t>
            </a:r>
            <a:endParaRPr dirty="0"/>
          </a:p>
          <a:p>
            <a:pPr marL="457200" lvl="0" indent="0" algn="l" rtl="0">
              <a:spcBef>
                <a:spcPts val="0"/>
              </a:spcBef>
              <a:spcAft>
                <a:spcPts val="0"/>
              </a:spcAft>
              <a:buNone/>
            </a:pPr>
            <a:r>
              <a:rPr lang="en" u="sng" dirty="0">
                <a:solidFill>
                  <a:schemeClr val="hlink"/>
                </a:solidFill>
                <a:hlinkClick r:id="rId10"/>
              </a:rPr>
              <a:t>https://s3-us-west-2.amazonaws.com/cdn.nwea.org/docs/MAP+Growth+Remote+Testing+-+User+Manual+(v1.2+6.23.20).pdf</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Also refer to the K-2 LiveBinder tab - </a:t>
            </a:r>
            <a:r>
              <a:rPr lang="en" u="sng" dirty="0">
                <a:solidFill>
                  <a:schemeClr val="hlink"/>
                </a:solidFill>
                <a:hlinkClick r:id="rId11"/>
              </a:rPr>
              <a:t>Testing Guidance - Fall/Winter 20/21 - </a:t>
            </a:r>
            <a:r>
              <a:rPr lang="en" dirty="0"/>
              <a:t>scroll to the bottom for more resources per assessment</a:t>
            </a:r>
            <a:endParaRPr dirty="0"/>
          </a:p>
        </p:txBody>
      </p:sp>
    </p:spTree>
    <p:extLst>
      <p:ext uri="{BB962C8B-B14F-4D97-AF65-F5344CB8AC3E}">
        <p14:creationId xmlns:p14="http://schemas.microsoft.com/office/powerpoint/2010/main" val="3284169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i-Ready Technical Specs - </a:t>
            </a:r>
            <a:r>
              <a:rPr lang="en" u="sng">
                <a:solidFill>
                  <a:schemeClr val="accent2"/>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https://cdn.i-ready.com/instruction/content/system-check/iReady_System_Requirements.pdf</a:t>
            </a:r>
            <a:r>
              <a:rPr lang="en"/>
              <a:t>    </a:t>
            </a:r>
            <a:r>
              <a:rPr lang="en" u="sng">
                <a:solidFill>
                  <a:schemeClr val="accent2"/>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https://i-readycentral.com/download/?res=479&amp;view_pdf=1</a:t>
            </a:r>
            <a:r>
              <a:rPr lang="en"/>
              <a:t>  </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Istation - </a:t>
            </a:r>
            <a:r>
              <a:rPr lang="en" u="sng">
                <a:solidFill>
                  <a:schemeClr val="accent2"/>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https://www.livebinders.com/play/play/2031877?tabid=dccae87e-7e41-66ec-0be1-f5e2a11cd0d3</a:t>
            </a:r>
            <a:r>
              <a:rPr lang="en"/>
              <a:t/>
            </a:r>
            <a:br>
              <a:rPr lang="en"/>
            </a:br>
            <a:endParaRPr/>
          </a:p>
          <a:p>
            <a:pPr marL="457200" lvl="0" indent="-317500" algn="l" rtl="0">
              <a:spcBef>
                <a:spcPts val="0"/>
              </a:spcBef>
              <a:spcAft>
                <a:spcPts val="0"/>
              </a:spcAft>
              <a:buSzPts val="1400"/>
              <a:buChar char="●"/>
            </a:pPr>
            <a:r>
              <a:rPr lang="en"/>
              <a:t>Renaissance - </a:t>
            </a:r>
            <a:r>
              <a:rPr lang="en" u="sng">
                <a:solidFill>
                  <a:schemeClr val="accent2"/>
                </a:solid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http://doc.renlearn.com/KMNet/R004312127GJB43D.pdf</a:t>
            </a:r>
            <a:r>
              <a:rPr lang="en"/>
              <a:t>  </a:t>
            </a:r>
            <a:r>
              <a:rPr lang="en" u="sng">
                <a:solidFill>
                  <a:schemeClr val="accent2"/>
                </a:solidFi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https://p.widencdn.net/gq8g45/Family_Administering-Star-Remotely_R63030_200529</a:t>
            </a:r>
            <a:r>
              <a:rPr lang="en"/>
              <a:t/>
            </a:r>
            <a:br>
              <a:rPr lang="en"/>
            </a:br>
            <a:r>
              <a:rPr lang="en" u="sng">
                <a:solidFill>
                  <a:schemeClr val="accent2"/>
                </a:solidFill>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https://p.widencdn.net/cuz2g9/Star-Assessments-Guide-for-Families---At-home-administration_ESPAOL_F</a:t>
            </a:r>
            <a:r>
              <a:rPr lang="en"/>
              <a:t/>
            </a:r>
            <a:br>
              <a:rPr lang="en"/>
            </a:br>
            <a:endParaRPr/>
          </a:p>
          <a:p>
            <a:pPr marL="457200" lvl="0" indent="-317500" algn="l" rtl="0">
              <a:spcBef>
                <a:spcPts val="0"/>
              </a:spcBef>
              <a:spcAft>
                <a:spcPts val="0"/>
              </a:spcAft>
              <a:buSzPts val="1400"/>
              <a:buChar char="●"/>
            </a:pPr>
            <a:r>
              <a:rPr lang="en"/>
              <a:t>NWEA - </a:t>
            </a:r>
            <a:r>
              <a:rPr lang="en" u="sng">
                <a:solidFill>
                  <a:schemeClr val="accent2"/>
                </a:solidFill>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https://teach.mapnwea.org/impl/PGM2_System_Technology_Guide.pdf</a:t>
            </a:r>
            <a:r>
              <a:rPr lang="en"/>
              <a:t>  </a:t>
            </a:r>
            <a:endParaRPr/>
          </a:p>
          <a:p>
            <a:pPr marL="457200" lvl="0" indent="0" algn="l" rtl="0">
              <a:spcBef>
                <a:spcPts val="0"/>
              </a:spcBef>
              <a:spcAft>
                <a:spcPts val="0"/>
              </a:spcAft>
              <a:buNone/>
            </a:pPr>
            <a:r>
              <a:rPr lang="en" u="sng">
                <a:solidFill>
                  <a:schemeClr val="accent2"/>
                </a:solidFill>
                <a:hlinkClick r:id="rId10">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https://s3-us-west-2.amazonaws.com/cdn.nwea.org/docs/MAP+Growth+Remote+Testing+-+User+Manual+(v1.2+6.23.20).pdf</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Also refer to the K-2 LiveBinder tab - </a:t>
            </a:r>
            <a:r>
              <a:rPr lang="en" u="sng">
                <a:solidFill>
                  <a:schemeClr val="accent2"/>
                </a:solidFill>
                <a:hlinkClick r:id="rId11">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Testing Guidance - Fall/Winter 20/21 - </a:t>
            </a:r>
            <a:r>
              <a:rPr lang="en"/>
              <a:t>scroll to the bottom for more resources per assessment</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45625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3944d0f46454668f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944d0f46454668f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i-Ready Technical Specs - </a:t>
            </a:r>
            <a:r>
              <a:rPr lang="en" u="sng">
                <a:solidFill>
                  <a:schemeClr val="accent2"/>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https://cdn.i-ready.com/instruction/content/system-check/iReady_System_Requirements.pdf</a:t>
            </a:r>
            <a:endParaRPr/>
          </a:p>
          <a:p>
            <a:pPr marL="0" lvl="0" indent="0" algn="l" rtl="0">
              <a:spcBef>
                <a:spcPts val="0"/>
              </a:spcBef>
              <a:spcAft>
                <a:spcPts val="0"/>
              </a:spcAft>
              <a:buNone/>
            </a:pPr>
            <a:r>
              <a:rPr lang="en"/>
              <a:t>Istation - </a:t>
            </a:r>
            <a:r>
              <a:rPr lang="en" u="sng">
                <a:solidFill>
                  <a:schemeClr val="accent2"/>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https://www.livebinders.com/play/play/2031877?tabid=dccae87e-7e41-66ec-0be1-f5e2a11cd0d3</a:t>
            </a:r>
            <a:r>
              <a:rPr lang="en"/>
              <a:t>   </a:t>
            </a:r>
            <a:r>
              <a:rPr lang="en" u="sng">
                <a:solidFill>
                  <a:schemeClr val="hlink"/>
                </a:solidFill>
                <a:hlinkClick r:id="rId5"/>
              </a:rPr>
              <a:t>https://www.istation.com/Support/FAQ</a:t>
            </a:r>
            <a:endParaRPr/>
          </a:p>
          <a:p>
            <a:pPr marL="0" lvl="0" indent="0" algn="l" rtl="0">
              <a:spcBef>
                <a:spcPts val="0"/>
              </a:spcBef>
              <a:spcAft>
                <a:spcPts val="0"/>
              </a:spcAft>
              <a:buNone/>
            </a:pPr>
            <a:r>
              <a:rPr lang="en"/>
              <a:t>Renaissance - </a:t>
            </a:r>
            <a:r>
              <a:rPr lang="en" u="sng">
                <a:solidFill>
                  <a:schemeClr val="accent2"/>
                </a:solid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http://doc.renlearn.com/KMNet/R004312127GJB43D.pdf</a:t>
            </a:r>
            <a:endParaRPr/>
          </a:p>
          <a:p>
            <a:pPr marL="0" lvl="0" indent="0" algn="l" rtl="0">
              <a:spcBef>
                <a:spcPts val="0"/>
              </a:spcBef>
              <a:spcAft>
                <a:spcPts val="0"/>
              </a:spcAft>
              <a:buNone/>
            </a:pPr>
            <a:r>
              <a:rPr lang="en"/>
              <a:t>NWEA - </a:t>
            </a:r>
            <a:r>
              <a:rPr lang="en" u="sng">
                <a:solidFill>
                  <a:schemeClr val="accent2"/>
                </a:solidFi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https://teach.mapnwea.org/impl/PGM2_System_Technology_Guide.pdf</a:t>
            </a:r>
            <a:endParaRPr/>
          </a:p>
        </p:txBody>
      </p:sp>
    </p:spTree>
    <p:extLst>
      <p:ext uri="{BB962C8B-B14F-4D97-AF65-F5344CB8AC3E}">
        <p14:creationId xmlns:p14="http://schemas.microsoft.com/office/powerpoint/2010/main" val="3669908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076325" y="1863600"/>
            <a:ext cx="4962600" cy="1416300"/>
          </a:xfrm>
          <a:prstGeom prst="rect">
            <a:avLst/>
          </a:prstGeom>
        </p:spPr>
        <p:txBody>
          <a:bodyPr spcFirstLastPara="1" wrap="square" lIns="0" tIns="0" rIns="0" bIns="0" anchor="ctr" anchorCtr="0">
            <a:noAutofit/>
          </a:bodyPr>
          <a:lstStyle>
            <a:lvl1pPr lvl="0">
              <a:lnSpc>
                <a:spcPct val="90000"/>
              </a:lnSpc>
              <a:spcBef>
                <a:spcPts val="0"/>
              </a:spcBef>
              <a:spcAft>
                <a:spcPts val="0"/>
              </a:spcAft>
              <a:buSzPts val="4800"/>
              <a:buNone/>
              <a:defRPr/>
            </a:lvl1pPr>
            <a:lvl2pPr lvl="1">
              <a:lnSpc>
                <a:spcPct val="90000"/>
              </a:lnSpc>
              <a:spcBef>
                <a:spcPts val="0"/>
              </a:spcBef>
              <a:spcAft>
                <a:spcPts val="0"/>
              </a:spcAft>
              <a:buSzPts val="4800"/>
              <a:buNone/>
              <a:defRPr/>
            </a:lvl2pPr>
            <a:lvl3pPr lvl="2">
              <a:lnSpc>
                <a:spcPct val="90000"/>
              </a:lnSpc>
              <a:spcBef>
                <a:spcPts val="0"/>
              </a:spcBef>
              <a:spcAft>
                <a:spcPts val="0"/>
              </a:spcAft>
              <a:buSzPts val="4800"/>
              <a:buNone/>
              <a:defRPr/>
            </a:lvl3pPr>
            <a:lvl4pPr lvl="3">
              <a:lnSpc>
                <a:spcPct val="90000"/>
              </a:lnSpc>
              <a:spcBef>
                <a:spcPts val="0"/>
              </a:spcBef>
              <a:spcAft>
                <a:spcPts val="0"/>
              </a:spcAft>
              <a:buSzPts val="4800"/>
              <a:buNone/>
              <a:defRPr/>
            </a:lvl4pPr>
            <a:lvl5pPr lvl="4">
              <a:lnSpc>
                <a:spcPct val="90000"/>
              </a:lnSpc>
              <a:spcBef>
                <a:spcPts val="0"/>
              </a:spcBef>
              <a:spcAft>
                <a:spcPts val="0"/>
              </a:spcAft>
              <a:buSzPts val="4800"/>
              <a:buNone/>
              <a:defRPr/>
            </a:lvl5pPr>
            <a:lvl6pPr lvl="5">
              <a:lnSpc>
                <a:spcPct val="90000"/>
              </a:lnSpc>
              <a:spcBef>
                <a:spcPts val="0"/>
              </a:spcBef>
              <a:spcAft>
                <a:spcPts val="0"/>
              </a:spcAft>
              <a:buSzPts val="4800"/>
              <a:buNone/>
              <a:defRPr/>
            </a:lvl6pPr>
            <a:lvl7pPr lvl="6">
              <a:lnSpc>
                <a:spcPct val="90000"/>
              </a:lnSpc>
              <a:spcBef>
                <a:spcPts val="0"/>
              </a:spcBef>
              <a:spcAft>
                <a:spcPts val="0"/>
              </a:spcAft>
              <a:buSzPts val="4800"/>
              <a:buNone/>
              <a:defRPr/>
            </a:lvl7pPr>
            <a:lvl8pPr lvl="7">
              <a:lnSpc>
                <a:spcPct val="90000"/>
              </a:lnSpc>
              <a:spcBef>
                <a:spcPts val="0"/>
              </a:spcBef>
              <a:spcAft>
                <a:spcPts val="0"/>
              </a:spcAft>
              <a:buSzPts val="4800"/>
              <a:buNone/>
              <a:defRPr/>
            </a:lvl8pPr>
            <a:lvl9pPr lvl="8">
              <a:lnSpc>
                <a:spcPct val="90000"/>
              </a:lnSpc>
              <a:spcBef>
                <a:spcPts val="0"/>
              </a:spcBef>
              <a:spcAft>
                <a:spcPts val="0"/>
              </a:spcAft>
              <a:buSzPts val="4800"/>
              <a:buNone/>
              <a:defRPr/>
            </a:lvl9pPr>
          </a:lstStyle>
          <a:p>
            <a:endParaRPr/>
          </a:p>
        </p:txBody>
      </p:sp>
      <p:sp>
        <p:nvSpPr>
          <p:cNvPr id="11" name="Google Shape;11;p2"/>
          <p:cNvSpPr/>
          <p:nvPr/>
        </p:nvSpPr>
        <p:spPr>
          <a:xfrm rot="5400000">
            <a:off x="-303375" y="2166905"/>
            <a:ext cx="1416300" cy="8097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085850" y="2031025"/>
            <a:ext cx="4676700" cy="11598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 name="Google Shape;14;p3"/>
          <p:cNvSpPr txBox="1">
            <a:spLocks noGrp="1"/>
          </p:cNvSpPr>
          <p:nvPr>
            <p:ph type="subTitle" idx="1"/>
          </p:nvPr>
        </p:nvSpPr>
        <p:spPr>
          <a:xfrm>
            <a:off x="1085850" y="3287726"/>
            <a:ext cx="4676700" cy="383700"/>
          </a:xfrm>
          <a:prstGeom prst="rect">
            <a:avLst/>
          </a:prstGeom>
        </p:spPr>
        <p:txBody>
          <a:bodyPr spcFirstLastPara="1" wrap="square" lIns="0" tIns="0" rIns="0" bIns="0" anchor="t" anchorCtr="0">
            <a:noAutofit/>
          </a:bodyPr>
          <a:lstStyle>
            <a:lvl1pPr lvl="0" rtl="0">
              <a:spcBef>
                <a:spcPts val="0"/>
              </a:spcBef>
              <a:spcAft>
                <a:spcPts val="0"/>
              </a:spcAft>
              <a:buClr>
                <a:schemeClr val="dk2"/>
              </a:buClr>
              <a:buSzPts val="1800"/>
              <a:buNone/>
              <a:defRPr>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15" name="Google Shape;15;p3"/>
          <p:cNvSpPr/>
          <p:nvPr/>
        </p:nvSpPr>
        <p:spPr>
          <a:xfrm rot="5400000">
            <a:off x="-303375" y="2166905"/>
            <a:ext cx="1416300" cy="8097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gradFill>
          <a:gsLst>
            <a:gs pos="0">
              <a:schemeClr val="accent1"/>
            </a:gs>
            <a:gs pos="50000">
              <a:schemeClr val="accent1"/>
            </a:gs>
            <a:gs pos="100000">
              <a:schemeClr val="accent2"/>
            </a:gs>
          </a:gsLst>
          <a:lin ang="16200038" scaled="0"/>
        </a:gradFill>
        <a:effectLst/>
      </p:bgPr>
    </p:bg>
    <p:spTree>
      <p:nvGrpSpPr>
        <p:cNvPr id="1" name="Shape 16"/>
        <p:cNvGrpSpPr/>
        <p:nvPr/>
      </p:nvGrpSpPr>
      <p:grpSpPr>
        <a:xfrm>
          <a:off x="0" y="0"/>
          <a:ext cx="0" cy="0"/>
          <a:chOff x="0" y="0"/>
          <a:chExt cx="0" cy="0"/>
        </a:xfrm>
      </p:grpSpPr>
      <p:sp>
        <p:nvSpPr>
          <p:cNvPr id="17" name="Google Shape;17;p4"/>
          <p:cNvSpPr/>
          <p:nvPr/>
        </p:nvSpPr>
        <p:spPr>
          <a:xfrm flipH="1">
            <a:off x="8686800" y="4674850"/>
            <a:ext cx="468600" cy="468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p:nvPr/>
        </p:nvSpPr>
        <p:spPr>
          <a:xfrm rot="5400000">
            <a:off x="-303375" y="927405"/>
            <a:ext cx="1416300" cy="8097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body" idx="1"/>
          </p:nvPr>
        </p:nvSpPr>
        <p:spPr>
          <a:xfrm>
            <a:off x="1039050" y="1028325"/>
            <a:ext cx="4742700" cy="3579900"/>
          </a:xfrm>
          <a:prstGeom prst="rect">
            <a:avLst/>
          </a:prstGeom>
        </p:spPr>
        <p:txBody>
          <a:bodyPr spcFirstLastPara="1" wrap="square" lIns="0" tIns="0" rIns="0" bIns="0" anchor="t" anchorCtr="0">
            <a:noAutofit/>
          </a:bodyPr>
          <a:lstStyle>
            <a:lvl1pPr marL="457200" lvl="0" indent="-431800" rtl="0">
              <a:spcBef>
                <a:spcPts val="600"/>
              </a:spcBef>
              <a:spcAft>
                <a:spcPts val="0"/>
              </a:spcAft>
              <a:buClr>
                <a:schemeClr val="lt1"/>
              </a:buClr>
              <a:buSzPts val="3200"/>
              <a:buChar char="▸"/>
              <a:defRPr sz="3200">
                <a:solidFill>
                  <a:schemeClr val="lt1"/>
                </a:solidFill>
              </a:defRPr>
            </a:lvl1pPr>
            <a:lvl2pPr marL="914400" lvl="1" indent="-431800" rtl="0">
              <a:spcBef>
                <a:spcPts val="600"/>
              </a:spcBef>
              <a:spcAft>
                <a:spcPts val="0"/>
              </a:spcAft>
              <a:buClr>
                <a:schemeClr val="lt1"/>
              </a:buClr>
              <a:buSzPts val="3200"/>
              <a:buChar char="▹"/>
              <a:defRPr sz="3200">
                <a:solidFill>
                  <a:schemeClr val="lt1"/>
                </a:solidFill>
              </a:defRPr>
            </a:lvl2pPr>
            <a:lvl3pPr marL="1371600" lvl="2" indent="-431800" rtl="0">
              <a:spcBef>
                <a:spcPts val="600"/>
              </a:spcBef>
              <a:spcAft>
                <a:spcPts val="0"/>
              </a:spcAft>
              <a:buClr>
                <a:schemeClr val="lt1"/>
              </a:buClr>
              <a:buSzPts val="3200"/>
              <a:buChar char="▹"/>
              <a:defRPr sz="3200">
                <a:solidFill>
                  <a:schemeClr val="lt1"/>
                </a:solidFill>
              </a:defRPr>
            </a:lvl3pPr>
            <a:lvl4pPr marL="1828800" lvl="3" indent="-431800" rtl="0">
              <a:spcBef>
                <a:spcPts val="600"/>
              </a:spcBef>
              <a:spcAft>
                <a:spcPts val="0"/>
              </a:spcAft>
              <a:buClr>
                <a:schemeClr val="lt1"/>
              </a:buClr>
              <a:buSzPts val="3200"/>
              <a:buChar char="▹"/>
              <a:defRPr sz="3200">
                <a:solidFill>
                  <a:schemeClr val="lt1"/>
                </a:solidFill>
              </a:defRPr>
            </a:lvl4pPr>
            <a:lvl5pPr marL="2286000" lvl="4" indent="-431800" rtl="0">
              <a:spcBef>
                <a:spcPts val="600"/>
              </a:spcBef>
              <a:spcAft>
                <a:spcPts val="0"/>
              </a:spcAft>
              <a:buClr>
                <a:schemeClr val="lt1"/>
              </a:buClr>
              <a:buSzPts val="3200"/>
              <a:buChar char="▹"/>
              <a:defRPr sz="3200">
                <a:solidFill>
                  <a:schemeClr val="lt1"/>
                </a:solidFill>
              </a:defRPr>
            </a:lvl5pPr>
            <a:lvl6pPr marL="2743200" lvl="5" indent="-431800" rtl="0">
              <a:spcBef>
                <a:spcPts val="600"/>
              </a:spcBef>
              <a:spcAft>
                <a:spcPts val="0"/>
              </a:spcAft>
              <a:buClr>
                <a:schemeClr val="lt1"/>
              </a:buClr>
              <a:buSzPts val="3200"/>
              <a:buChar char="▹"/>
              <a:defRPr sz="3200">
                <a:solidFill>
                  <a:schemeClr val="lt1"/>
                </a:solidFill>
              </a:defRPr>
            </a:lvl6pPr>
            <a:lvl7pPr marL="3200400" lvl="6" indent="-431800" rtl="0">
              <a:spcBef>
                <a:spcPts val="600"/>
              </a:spcBef>
              <a:spcAft>
                <a:spcPts val="0"/>
              </a:spcAft>
              <a:buClr>
                <a:schemeClr val="lt1"/>
              </a:buClr>
              <a:buSzPts val="3200"/>
              <a:buChar char="▹"/>
              <a:defRPr sz="3200">
                <a:solidFill>
                  <a:schemeClr val="lt1"/>
                </a:solidFill>
              </a:defRPr>
            </a:lvl7pPr>
            <a:lvl8pPr marL="3657600" lvl="7" indent="-431800" rtl="0">
              <a:spcBef>
                <a:spcPts val="600"/>
              </a:spcBef>
              <a:spcAft>
                <a:spcPts val="0"/>
              </a:spcAft>
              <a:buClr>
                <a:schemeClr val="lt1"/>
              </a:buClr>
              <a:buSzPts val="3200"/>
              <a:buChar char="▹"/>
              <a:defRPr sz="3200">
                <a:solidFill>
                  <a:schemeClr val="lt1"/>
                </a:solidFill>
              </a:defRPr>
            </a:lvl8pPr>
            <a:lvl9pPr marL="4114800" lvl="8" indent="-431800">
              <a:spcBef>
                <a:spcPts val="600"/>
              </a:spcBef>
              <a:spcAft>
                <a:spcPts val="0"/>
              </a:spcAft>
              <a:buClr>
                <a:schemeClr val="lt1"/>
              </a:buClr>
              <a:buSzPts val="3200"/>
              <a:buChar char="▹"/>
              <a:defRPr sz="3200">
                <a:solidFill>
                  <a:schemeClr val="lt1"/>
                </a:solidFill>
              </a:defRPr>
            </a:lvl9pPr>
          </a:lstStyle>
          <a:p>
            <a:endParaRPr/>
          </a:p>
        </p:txBody>
      </p:sp>
      <p:sp>
        <p:nvSpPr>
          <p:cNvPr id="20" name="Google Shape;20;p4"/>
          <p:cNvSpPr txBox="1"/>
          <p:nvPr/>
        </p:nvSpPr>
        <p:spPr>
          <a:xfrm>
            <a:off x="19050" y="933775"/>
            <a:ext cx="5310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600" b="1">
                <a:solidFill>
                  <a:schemeClr val="accent2"/>
                </a:solidFill>
                <a:latin typeface="Raleway"/>
                <a:ea typeface="Raleway"/>
                <a:cs typeface="Raleway"/>
                <a:sym typeface="Raleway"/>
              </a:rPr>
              <a:t>“</a:t>
            </a:r>
            <a:endParaRPr sz="8600" b="1">
              <a:solidFill>
                <a:schemeClr val="accent2"/>
              </a:solidFill>
              <a:latin typeface="Raleway"/>
              <a:ea typeface="Raleway"/>
              <a:cs typeface="Raleway"/>
              <a:sym typeface="Raleway"/>
            </a:endParaRPr>
          </a:p>
        </p:txBody>
      </p:sp>
      <p:sp>
        <p:nvSpPr>
          <p:cNvPr id="21" name="Google Shape;21;p4"/>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2"/>
        <p:cNvGrpSpPr/>
        <p:nvPr/>
      </p:nvGrpSpPr>
      <p:grpSpPr>
        <a:xfrm>
          <a:off x="0" y="0"/>
          <a:ext cx="0" cy="0"/>
          <a:chOff x="0" y="0"/>
          <a:chExt cx="0" cy="0"/>
        </a:xfrm>
      </p:grpSpPr>
      <p:sp>
        <p:nvSpPr>
          <p:cNvPr id="23" name="Google Shape;23;p5"/>
          <p:cNvSpPr/>
          <p:nvPr/>
        </p:nvSpPr>
        <p:spPr>
          <a:xfrm flipH="1">
            <a:off x="8686800" y="4674850"/>
            <a:ext cx="468600" cy="46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5"/>
          <p:cNvSpPr/>
          <p:nvPr/>
        </p:nvSpPr>
        <p:spPr>
          <a:xfrm rot="5400000">
            <a:off x="-100350" y="724485"/>
            <a:ext cx="468600" cy="2679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5"/>
          <p:cNvSpPr txBox="1">
            <a:spLocks noGrp="1"/>
          </p:cNvSpPr>
          <p:nvPr>
            <p:ph type="title"/>
          </p:nvPr>
        </p:nvSpPr>
        <p:spPr>
          <a:xfrm>
            <a:off x="457200" y="605600"/>
            <a:ext cx="5640900" cy="1082700"/>
          </a:xfrm>
          <a:prstGeom prst="rect">
            <a:avLst/>
          </a:prstGeom>
        </p:spPr>
        <p:txBody>
          <a:bodyPr spcFirstLastPara="1" wrap="square" lIns="0" tIns="0" rIns="0" bIns="0"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6" name="Google Shape;26;p5"/>
          <p:cNvSpPr txBox="1">
            <a:spLocks noGrp="1"/>
          </p:cNvSpPr>
          <p:nvPr>
            <p:ph type="body" idx="1"/>
          </p:nvPr>
        </p:nvSpPr>
        <p:spPr>
          <a:xfrm>
            <a:off x="457200" y="1995750"/>
            <a:ext cx="5640900" cy="26409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a:lvl1pPr>
            <a:lvl2pPr marL="914400" lvl="1" indent="-342900">
              <a:spcBef>
                <a:spcPts val="600"/>
              </a:spcBef>
              <a:spcAft>
                <a:spcPts val="0"/>
              </a:spcAft>
              <a:buSzPts val="1800"/>
              <a:buChar char="▹"/>
              <a:defRPr/>
            </a:lvl2pPr>
            <a:lvl3pPr marL="1371600" lvl="2" indent="-342900">
              <a:spcBef>
                <a:spcPts val="600"/>
              </a:spcBef>
              <a:spcAft>
                <a:spcPts val="0"/>
              </a:spcAft>
              <a:buSzPts val="1800"/>
              <a:buChar char="▹"/>
              <a:defRPr/>
            </a:lvl3pPr>
            <a:lvl4pPr marL="1828800" lvl="3" indent="-355600">
              <a:spcBef>
                <a:spcPts val="600"/>
              </a:spcBef>
              <a:spcAft>
                <a:spcPts val="0"/>
              </a:spcAft>
              <a:buSzPts val="2000"/>
              <a:buChar char="▹"/>
              <a:defRPr/>
            </a:lvl4pPr>
            <a:lvl5pPr marL="2286000" lvl="4" indent="-355600">
              <a:spcBef>
                <a:spcPts val="600"/>
              </a:spcBef>
              <a:spcAft>
                <a:spcPts val="0"/>
              </a:spcAft>
              <a:buSzPts val="2000"/>
              <a:buChar char="▹"/>
              <a:defRPr/>
            </a:lvl5pPr>
            <a:lvl6pPr marL="2743200" lvl="5" indent="-355600">
              <a:spcBef>
                <a:spcPts val="600"/>
              </a:spcBef>
              <a:spcAft>
                <a:spcPts val="0"/>
              </a:spcAft>
              <a:buSzPts val="2000"/>
              <a:buChar char="▹"/>
              <a:defRPr/>
            </a:lvl6pPr>
            <a:lvl7pPr marL="3200400" lvl="6" indent="-355600">
              <a:spcBef>
                <a:spcPts val="600"/>
              </a:spcBef>
              <a:spcAft>
                <a:spcPts val="0"/>
              </a:spcAft>
              <a:buSzPts val="2000"/>
              <a:buChar char="▹"/>
              <a:defRPr/>
            </a:lvl7pPr>
            <a:lvl8pPr marL="3657600" lvl="7" indent="-355600">
              <a:spcBef>
                <a:spcPts val="600"/>
              </a:spcBef>
              <a:spcAft>
                <a:spcPts val="0"/>
              </a:spcAft>
              <a:buSzPts val="2000"/>
              <a:buChar char="▹"/>
              <a:defRPr/>
            </a:lvl8pPr>
            <a:lvl9pPr marL="4114800" lvl="8" indent="-355600">
              <a:spcBef>
                <a:spcPts val="600"/>
              </a:spcBef>
              <a:spcAft>
                <a:spcPts val="0"/>
              </a:spcAft>
              <a:buSzPts val="2000"/>
              <a:buChar char="▹"/>
              <a:defRPr/>
            </a:lvl9pPr>
          </a:lstStyle>
          <a:p>
            <a:endParaRPr/>
          </a:p>
        </p:txBody>
      </p:sp>
      <p:sp>
        <p:nvSpPr>
          <p:cNvPr id="27" name="Google Shape;27;p5"/>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8"/>
        <p:cNvGrpSpPr/>
        <p:nvPr/>
      </p:nvGrpSpPr>
      <p:grpSpPr>
        <a:xfrm>
          <a:off x="0" y="0"/>
          <a:ext cx="0" cy="0"/>
          <a:chOff x="0" y="0"/>
          <a:chExt cx="0" cy="0"/>
        </a:xfrm>
      </p:grpSpPr>
      <p:sp>
        <p:nvSpPr>
          <p:cNvPr id="29" name="Google Shape;29;p6"/>
          <p:cNvSpPr/>
          <p:nvPr/>
        </p:nvSpPr>
        <p:spPr>
          <a:xfrm flipH="1">
            <a:off x="8686800" y="4674850"/>
            <a:ext cx="468600" cy="46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p:nvPr/>
        </p:nvSpPr>
        <p:spPr>
          <a:xfrm rot="5400000">
            <a:off x="-100350" y="724485"/>
            <a:ext cx="468600" cy="2679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6"/>
          <p:cNvSpPr txBox="1">
            <a:spLocks noGrp="1"/>
          </p:cNvSpPr>
          <p:nvPr>
            <p:ph type="title"/>
          </p:nvPr>
        </p:nvSpPr>
        <p:spPr>
          <a:xfrm>
            <a:off x="457200" y="605600"/>
            <a:ext cx="5640900" cy="1082700"/>
          </a:xfrm>
          <a:prstGeom prst="rect">
            <a:avLst/>
          </a:prstGeom>
        </p:spPr>
        <p:txBody>
          <a:bodyPr spcFirstLastPara="1" wrap="square" lIns="0" tIns="0" rIns="0" bIns="0"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32" name="Google Shape;32;p6"/>
          <p:cNvSpPr txBox="1">
            <a:spLocks noGrp="1"/>
          </p:cNvSpPr>
          <p:nvPr>
            <p:ph type="body" idx="1"/>
          </p:nvPr>
        </p:nvSpPr>
        <p:spPr>
          <a:xfrm>
            <a:off x="457200" y="1995750"/>
            <a:ext cx="2682600" cy="26790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sz="1800"/>
            </a:lvl1pPr>
            <a:lvl2pPr marL="914400" lvl="1" indent="-342900">
              <a:spcBef>
                <a:spcPts val="600"/>
              </a:spcBef>
              <a:spcAft>
                <a:spcPts val="0"/>
              </a:spcAft>
              <a:buSzPts val="1800"/>
              <a:buChar char="▹"/>
              <a:defRPr sz="1800"/>
            </a:lvl2pPr>
            <a:lvl3pPr marL="1371600" lvl="2" indent="-342900">
              <a:spcBef>
                <a:spcPts val="600"/>
              </a:spcBef>
              <a:spcAft>
                <a:spcPts val="0"/>
              </a:spcAft>
              <a:buSzPts val="1800"/>
              <a:buChar char="▹"/>
              <a:defRPr sz="1800"/>
            </a:lvl3pPr>
            <a:lvl4pPr marL="1828800" lvl="3" indent="-342900">
              <a:spcBef>
                <a:spcPts val="600"/>
              </a:spcBef>
              <a:spcAft>
                <a:spcPts val="0"/>
              </a:spcAft>
              <a:buSzPts val="1800"/>
              <a:buChar char="▹"/>
              <a:defRPr sz="1800"/>
            </a:lvl4pPr>
            <a:lvl5pPr marL="2286000" lvl="4" indent="-342900">
              <a:spcBef>
                <a:spcPts val="600"/>
              </a:spcBef>
              <a:spcAft>
                <a:spcPts val="0"/>
              </a:spcAft>
              <a:buSzPts val="1800"/>
              <a:buChar char="▹"/>
              <a:defRPr sz="1800"/>
            </a:lvl5pPr>
            <a:lvl6pPr marL="2743200" lvl="5" indent="-342900">
              <a:spcBef>
                <a:spcPts val="600"/>
              </a:spcBef>
              <a:spcAft>
                <a:spcPts val="0"/>
              </a:spcAft>
              <a:buSzPts val="1800"/>
              <a:buChar char="▹"/>
              <a:defRPr sz="1800"/>
            </a:lvl6pPr>
            <a:lvl7pPr marL="3200400" lvl="6" indent="-342900">
              <a:spcBef>
                <a:spcPts val="600"/>
              </a:spcBef>
              <a:spcAft>
                <a:spcPts val="0"/>
              </a:spcAft>
              <a:buSzPts val="1800"/>
              <a:buChar char="▹"/>
              <a:defRPr sz="1800"/>
            </a:lvl7pPr>
            <a:lvl8pPr marL="3657600" lvl="7" indent="-342900">
              <a:spcBef>
                <a:spcPts val="600"/>
              </a:spcBef>
              <a:spcAft>
                <a:spcPts val="0"/>
              </a:spcAft>
              <a:buSzPts val="1800"/>
              <a:buChar char="▹"/>
              <a:defRPr sz="1800"/>
            </a:lvl8pPr>
            <a:lvl9pPr marL="4114800" lvl="8" indent="-342900">
              <a:spcBef>
                <a:spcPts val="600"/>
              </a:spcBef>
              <a:spcAft>
                <a:spcPts val="0"/>
              </a:spcAft>
              <a:buSzPts val="1800"/>
              <a:buChar char="▹"/>
              <a:defRPr sz="1800"/>
            </a:lvl9pPr>
          </a:lstStyle>
          <a:p>
            <a:endParaRPr/>
          </a:p>
        </p:txBody>
      </p:sp>
      <p:sp>
        <p:nvSpPr>
          <p:cNvPr id="33" name="Google Shape;33;p6"/>
          <p:cNvSpPr txBox="1">
            <a:spLocks noGrp="1"/>
          </p:cNvSpPr>
          <p:nvPr>
            <p:ph type="body" idx="2"/>
          </p:nvPr>
        </p:nvSpPr>
        <p:spPr>
          <a:xfrm>
            <a:off x="3415578" y="1995750"/>
            <a:ext cx="2682600" cy="26790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sz="1800"/>
            </a:lvl1pPr>
            <a:lvl2pPr marL="914400" lvl="1" indent="-342900">
              <a:spcBef>
                <a:spcPts val="600"/>
              </a:spcBef>
              <a:spcAft>
                <a:spcPts val="0"/>
              </a:spcAft>
              <a:buSzPts val="1800"/>
              <a:buChar char="▹"/>
              <a:defRPr sz="1800"/>
            </a:lvl2pPr>
            <a:lvl3pPr marL="1371600" lvl="2" indent="-342900">
              <a:spcBef>
                <a:spcPts val="600"/>
              </a:spcBef>
              <a:spcAft>
                <a:spcPts val="0"/>
              </a:spcAft>
              <a:buSzPts val="1800"/>
              <a:buChar char="▹"/>
              <a:defRPr sz="1800"/>
            </a:lvl3pPr>
            <a:lvl4pPr marL="1828800" lvl="3" indent="-342900">
              <a:spcBef>
                <a:spcPts val="600"/>
              </a:spcBef>
              <a:spcAft>
                <a:spcPts val="0"/>
              </a:spcAft>
              <a:buSzPts val="1800"/>
              <a:buChar char="▹"/>
              <a:defRPr sz="1800"/>
            </a:lvl4pPr>
            <a:lvl5pPr marL="2286000" lvl="4" indent="-342900">
              <a:spcBef>
                <a:spcPts val="600"/>
              </a:spcBef>
              <a:spcAft>
                <a:spcPts val="0"/>
              </a:spcAft>
              <a:buSzPts val="1800"/>
              <a:buChar char="▹"/>
              <a:defRPr sz="1800"/>
            </a:lvl5pPr>
            <a:lvl6pPr marL="2743200" lvl="5" indent="-342900">
              <a:spcBef>
                <a:spcPts val="600"/>
              </a:spcBef>
              <a:spcAft>
                <a:spcPts val="0"/>
              </a:spcAft>
              <a:buSzPts val="1800"/>
              <a:buChar char="▹"/>
              <a:defRPr sz="1800"/>
            </a:lvl6pPr>
            <a:lvl7pPr marL="3200400" lvl="6" indent="-342900">
              <a:spcBef>
                <a:spcPts val="600"/>
              </a:spcBef>
              <a:spcAft>
                <a:spcPts val="0"/>
              </a:spcAft>
              <a:buSzPts val="1800"/>
              <a:buChar char="▹"/>
              <a:defRPr sz="1800"/>
            </a:lvl7pPr>
            <a:lvl8pPr marL="3657600" lvl="7" indent="-342900">
              <a:spcBef>
                <a:spcPts val="600"/>
              </a:spcBef>
              <a:spcAft>
                <a:spcPts val="0"/>
              </a:spcAft>
              <a:buSzPts val="1800"/>
              <a:buChar char="▹"/>
              <a:defRPr sz="1800"/>
            </a:lvl8pPr>
            <a:lvl9pPr marL="4114800" lvl="8" indent="-342900">
              <a:spcBef>
                <a:spcPts val="600"/>
              </a:spcBef>
              <a:spcAft>
                <a:spcPts val="0"/>
              </a:spcAft>
              <a:buSzPts val="1800"/>
              <a:buChar char="▹"/>
              <a:defRPr sz="1800"/>
            </a:lvl9pPr>
          </a:lstStyle>
          <a:p>
            <a:endParaRPr/>
          </a:p>
        </p:txBody>
      </p:sp>
      <p:sp>
        <p:nvSpPr>
          <p:cNvPr id="34" name="Google Shape;34;p6"/>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5"/>
        <p:cNvGrpSpPr/>
        <p:nvPr/>
      </p:nvGrpSpPr>
      <p:grpSpPr>
        <a:xfrm>
          <a:off x="0" y="0"/>
          <a:ext cx="0" cy="0"/>
          <a:chOff x="0" y="0"/>
          <a:chExt cx="0" cy="0"/>
        </a:xfrm>
      </p:grpSpPr>
      <p:sp>
        <p:nvSpPr>
          <p:cNvPr id="36" name="Google Shape;36;p7"/>
          <p:cNvSpPr/>
          <p:nvPr/>
        </p:nvSpPr>
        <p:spPr>
          <a:xfrm flipH="1">
            <a:off x="8686800" y="4674850"/>
            <a:ext cx="468600" cy="46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7"/>
          <p:cNvSpPr/>
          <p:nvPr/>
        </p:nvSpPr>
        <p:spPr>
          <a:xfrm rot="5400000">
            <a:off x="-100350" y="724485"/>
            <a:ext cx="468600" cy="2679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457200" y="605600"/>
            <a:ext cx="5640900" cy="1082700"/>
          </a:xfrm>
          <a:prstGeom prst="rect">
            <a:avLst/>
          </a:prstGeom>
        </p:spPr>
        <p:txBody>
          <a:bodyPr spcFirstLastPara="1" wrap="square" lIns="0" tIns="0" rIns="0" bIns="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9" name="Google Shape;39;p7"/>
          <p:cNvSpPr txBox="1">
            <a:spLocks noGrp="1"/>
          </p:cNvSpPr>
          <p:nvPr>
            <p:ph type="body" idx="1"/>
          </p:nvPr>
        </p:nvSpPr>
        <p:spPr>
          <a:xfrm>
            <a:off x="457200" y="1995750"/>
            <a:ext cx="2563500" cy="26790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0"/>
              </a:spcAft>
              <a:buSzPts val="1600"/>
              <a:buChar char="▹"/>
              <a:defRPr sz="1600"/>
            </a:lvl9pPr>
          </a:lstStyle>
          <a:p>
            <a:endParaRPr/>
          </a:p>
        </p:txBody>
      </p:sp>
      <p:sp>
        <p:nvSpPr>
          <p:cNvPr id="40" name="Google Shape;40;p7"/>
          <p:cNvSpPr txBox="1">
            <a:spLocks noGrp="1"/>
          </p:cNvSpPr>
          <p:nvPr>
            <p:ph type="body" idx="2"/>
          </p:nvPr>
        </p:nvSpPr>
        <p:spPr>
          <a:xfrm>
            <a:off x="3290250" y="1995750"/>
            <a:ext cx="2563500" cy="26790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0"/>
              </a:spcAft>
              <a:buSzPts val="1600"/>
              <a:buChar char="▹"/>
              <a:defRPr sz="1600"/>
            </a:lvl9pPr>
          </a:lstStyle>
          <a:p>
            <a:endParaRPr/>
          </a:p>
        </p:txBody>
      </p:sp>
      <p:sp>
        <p:nvSpPr>
          <p:cNvPr id="41" name="Google Shape;41;p7"/>
          <p:cNvSpPr txBox="1">
            <a:spLocks noGrp="1"/>
          </p:cNvSpPr>
          <p:nvPr>
            <p:ph type="body" idx="3"/>
          </p:nvPr>
        </p:nvSpPr>
        <p:spPr>
          <a:xfrm>
            <a:off x="6123300" y="1995750"/>
            <a:ext cx="2563500" cy="26790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0"/>
              </a:spcAft>
              <a:buSzPts val="1600"/>
              <a:buChar char="▹"/>
              <a:defRPr sz="1600"/>
            </a:lvl9pPr>
          </a:lstStyle>
          <a:p>
            <a:endParaRPr/>
          </a:p>
        </p:txBody>
      </p:sp>
      <p:sp>
        <p:nvSpPr>
          <p:cNvPr id="42" name="Google Shape;42;p7"/>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8"/>
          <p:cNvSpPr/>
          <p:nvPr/>
        </p:nvSpPr>
        <p:spPr>
          <a:xfrm flipH="1">
            <a:off x="8686800" y="4674850"/>
            <a:ext cx="468600" cy="46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8"/>
          <p:cNvSpPr/>
          <p:nvPr/>
        </p:nvSpPr>
        <p:spPr>
          <a:xfrm rot="5400000">
            <a:off x="-100350" y="724485"/>
            <a:ext cx="468600" cy="2679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8"/>
          <p:cNvSpPr txBox="1">
            <a:spLocks noGrp="1"/>
          </p:cNvSpPr>
          <p:nvPr>
            <p:ph type="title"/>
          </p:nvPr>
        </p:nvSpPr>
        <p:spPr>
          <a:xfrm>
            <a:off x="457200" y="605600"/>
            <a:ext cx="5640900" cy="1082700"/>
          </a:xfrm>
          <a:prstGeom prst="rect">
            <a:avLst/>
          </a:prstGeom>
        </p:spPr>
        <p:txBody>
          <a:bodyPr spcFirstLastPara="1" wrap="square" lIns="0" tIns="0" rIns="0" bIns="0"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47" name="Google Shape;47;p8"/>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9"/>
          <p:cNvSpPr/>
          <p:nvPr/>
        </p:nvSpPr>
        <p:spPr>
          <a:xfrm flipH="1">
            <a:off x="8686800" y="4674850"/>
            <a:ext cx="468600" cy="46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9"/>
          <p:cNvSpPr/>
          <p:nvPr/>
        </p:nvSpPr>
        <p:spPr>
          <a:xfrm rot="5400000">
            <a:off x="-100350" y="4448760"/>
            <a:ext cx="468600" cy="2679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9"/>
          <p:cNvSpPr txBox="1">
            <a:spLocks noGrp="1"/>
          </p:cNvSpPr>
          <p:nvPr>
            <p:ph type="body" idx="1"/>
          </p:nvPr>
        </p:nvSpPr>
        <p:spPr>
          <a:xfrm>
            <a:off x="457200" y="4406309"/>
            <a:ext cx="8229600" cy="519600"/>
          </a:xfrm>
          <a:prstGeom prst="rect">
            <a:avLst/>
          </a:prstGeom>
        </p:spPr>
        <p:txBody>
          <a:bodyPr spcFirstLastPara="1" wrap="square" lIns="0" tIns="0" rIns="0" bIns="0" anchor="t" anchorCtr="0">
            <a:noAutofit/>
          </a:bodyPr>
          <a:lstStyle>
            <a:lvl1pPr marL="457200" lvl="0" indent="-228600">
              <a:spcBef>
                <a:spcPts val="360"/>
              </a:spcBef>
              <a:spcAft>
                <a:spcPts val="0"/>
              </a:spcAft>
              <a:buSzPts val="1800"/>
              <a:buNone/>
              <a:defRPr sz="1800"/>
            </a:lvl1pPr>
          </a:lstStyle>
          <a:p>
            <a:endParaRPr/>
          </a:p>
        </p:txBody>
      </p:sp>
      <p:sp>
        <p:nvSpPr>
          <p:cNvPr id="52" name="Google Shape;52;p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0"/>
          <p:cNvSpPr/>
          <p:nvPr/>
        </p:nvSpPr>
        <p:spPr>
          <a:xfrm flipH="1">
            <a:off x="8686800" y="4674850"/>
            <a:ext cx="468600" cy="46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lt1"/>
            </a:gs>
            <a:gs pos="50000">
              <a:schemeClr val="lt1"/>
            </a:gs>
            <a:gs pos="100000">
              <a:schemeClr val="lt2"/>
            </a:gs>
          </a:gsLst>
          <a:lin ang="16200038"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605600"/>
            <a:ext cx="5640900" cy="1082700"/>
          </a:xfrm>
          <a:prstGeom prst="rect">
            <a:avLst/>
          </a:prstGeom>
          <a:noFill/>
          <a:ln>
            <a:noFill/>
          </a:ln>
        </p:spPr>
        <p:txBody>
          <a:bodyPr spcFirstLastPara="1" wrap="square" lIns="0" tIns="0" rIns="0" bIns="0" anchor="t" anchorCtr="0">
            <a:noAutofit/>
          </a:bodyPr>
          <a:lstStyle>
            <a:lvl1pPr lvl="0">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1pPr>
            <a:lvl2pPr lvl="1">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2pPr>
            <a:lvl3pPr lvl="2">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3pPr>
            <a:lvl4pPr lvl="3">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4pPr>
            <a:lvl5pPr lvl="4">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5pPr>
            <a:lvl6pPr lvl="5">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6pPr>
            <a:lvl7pPr lvl="6">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7pPr>
            <a:lvl8pPr lvl="7">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8pPr>
            <a:lvl9pPr lvl="8">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9pPr>
          </a:lstStyle>
          <a:p>
            <a:endParaRPr/>
          </a:p>
        </p:txBody>
      </p:sp>
      <p:sp>
        <p:nvSpPr>
          <p:cNvPr id="7" name="Google Shape;7;p1"/>
          <p:cNvSpPr txBox="1">
            <a:spLocks noGrp="1"/>
          </p:cNvSpPr>
          <p:nvPr>
            <p:ph type="body" idx="1"/>
          </p:nvPr>
        </p:nvSpPr>
        <p:spPr>
          <a:xfrm>
            <a:off x="457200" y="1995750"/>
            <a:ext cx="5640900" cy="2679000"/>
          </a:xfrm>
          <a:prstGeom prst="rect">
            <a:avLst/>
          </a:prstGeom>
          <a:noFill/>
          <a:ln>
            <a:noFill/>
          </a:ln>
        </p:spPr>
        <p:txBody>
          <a:bodyPr spcFirstLastPara="1" wrap="square" lIns="0" tIns="0" rIns="0" bIns="0" anchor="t" anchorCtr="0">
            <a:noAutofit/>
          </a:bodyPr>
          <a:lstStyle>
            <a:lvl1pPr marL="457200" lvl="0" indent="-3429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1pPr>
            <a:lvl2pPr marL="914400" lvl="1" indent="-3429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2pPr>
            <a:lvl3pPr marL="1371600" lvl="2" indent="-3429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3pPr>
            <a:lvl4pPr marL="1828800" lvl="3"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4pPr>
            <a:lvl5pPr marL="2286000" lvl="4"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5pPr>
            <a:lvl6pPr marL="2743200" lvl="5"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6pPr>
            <a:lvl7pPr marL="3200400" lvl="6"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7pPr>
            <a:lvl8pPr marL="3657600" lvl="7"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8pPr>
            <a:lvl9pPr marL="4114800" lvl="8"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9pPr>
          </a:lstStyle>
          <a:p>
            <a:endParaRPr/>
          </a:p>
        </p:txBody>
      </p:sp>
      <p:sp>
        <p:nvSpPr>
          <p:cNvPr id="8" name="Google Shape;8;p1"/>
          <p:cNvSpPr txBox="1">
            <a:spLocks noGrp="1"/>
          </p:cNvSpPr>
          <p:nvPr>
            <p:ph type="sldNum" idx="12"/>
          </p:nvPr>
        </p:nvSpPr>
        <p:spPr>
          <a:xfrm>
            <a:off x="8649025" y="4636750"/>
            <a:ext cx="456900" cy="468600"/>
          </a:xfrm>
          <a:prstGeom prst="rect">
            <a:avLst/>
          </a:prstGeom>
          <a:noFill/>
          <a:ln>
            <a:noFill/>
          </a:ln>
        </p:spPr>
        <p:txBody>
          <a:bodyPr spcFirstLastPara="1" wrap="square" lIns="0" tIns="0" rIns="0" bIns="0" anchor="b" anchorCtr="0">
            <a:noAutofit/>
          </a:bodyPr>
          <a:lstStyle>
            <a:lvl1pPr lvl="0" algn="r">
              <a:buNone/>
              <a:defRPr sz="1200">
                <a:solidFill>
                  <a:schemeClr val="lt1"/>
                </a:solidFill>
                <a:latin typeface="Barlow Light"/>
                <a:ea typeface="Barlow Light"/>
                <a:cs typeface="Barlow Light"/>
                <a:sym typeface="Barlow Light"/>
              </a:defRPr>
            </a:lvl1pPr>
            <a:lvl2pPr lvl="1" algn="r">
              <a:buNone/>
              <a:defRPr sz="1200">
                <a:solidFill>
                  <a:schemeClr val="lt1"/>
                </a:solidFill>
                <a:latin typeface="Barlow Light"/>
                <a:ea typeface="Barlow Light"/>
                <a:cs typeface="Barlow Light"/>
                <a:sym typeface="Barlow Light"/>
              </a:defRPr>
            </a:lvl2pPr>
            <a:lvl3pPr lvl="2" algn="r">
              <a:buNone/>
              <a:defRPr sz="1200">
                <a:solidFill>
                  <a:schemeClr val="lt1"/>
                </a:solidFill>
                <a:latin typeface="Barlow Light"/>
                <a:ea typeface="Barlow Light"/>
                <a:cs typeface="Barlow Light"/>
                <a:sym typeface="Barlow Light"/>
              </a:defRPr>
            </a:lvl3pPr>
            <a:lvl4pPr lvl="3" algn="r">
              <a:buNone/>
              <a:defRPr sz="1200">
                <a:solidFill>
                  <a:schemeClr val="lt1"/>
                </a:solidFill>
                <a:latin typeface="Barlow Light"/>
                <a:ea typeface="Barlow Light"/>
                <a:cs typeface="Barlow Light"/>
                <a:sym typeface="Barlow Light"/>
              </a:defRPr>
            </a:lvl4pPr>
            <a:lvl5pPr lvl="4" algn="r">
              <a:buNone/>
              <a:defRPr sz="1200">
                <a:solidFill>
                  <a:schemeClr val="lt1"/>
                </a:solidFill>
                <a:latin typeface="Barlow Light"/>
                <a:ea typeface="Barlow Light"/>
                <a:cs typeface="Barlow Light"/>
                <a:sym typeface="Barlow Light"/>
              </a:defRPr>
            </a:lvl5pPr>
            <a:lvl6pPr lvl="5" algn="r">
              <a:buNone/>
              <a:defRPr sz="1200">
                <a:solidFill>
                  <a:schemeClr val="lt1"/>
                </a:solidFill>
                <a:latin typeface="Barlow Light"/>
                <a:ea typeface="Barlow Light"/>
                <a:cs typeface="Barlow Light"/>
                <a:sym typeface="Barlow Light"/>
              </a:defRPr>
            </a:lvl6pPr>
            <a:lvl7pPr lvl="6" algn="r">
              <a:buNone/>
              <a:defRPr sz="1200">
                <a:solidFill>
                  <a:schemeClr val="lt1"/>
                </a:solidFill>
                <a:latin typeface="Barlow Light"/>
                <a:ea typeface="Barlow Light"/>
                <a:cs typeface="Barlow Light"/>
                <a:sym typeface="Barlow Light"/>
              </a:defRPr>
            </a:lvl7pPr>
            <a:lvl8pPr lvl="7" algn="r">
              <a:buNone/>
              <a:defRPr sz="1200">
                <a:solidFill>
                  <a:schemeClr val="lt1"/>
                </a:solidFill>
                <a:latin typeface="Barlow Light"/>
                <a:ea typeface="Barlow Light"/>
                <a:cs typeface="Barlow Light"/>
                <a:sym typeface="Barlow Light"/>
              </a:defRPr>
            </a:lvl8pPr>
            <a:lvl9pPr lvl="8" algn="r">
              <a:buNone/>
              <a:defRPr sz="1200">
                <a:solidFill>
                  <a:schemeClr val="lt1"/>
                </a:solidFill>
                <a:latin typeface="Barlow Light"/>
                <a:ea typeface="Barlow Light"/>
                <a:cs typeface="Barlow Light"/>
                <a:sym typeface="Barlow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hyperlink" Target="https://test.mapnwea.org/"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3.m4a"/><Relationship Id="rId7" Type="http://schemas.openxmlformats.org/officeDocument/2006/relationships/image" Target="../media/image7.png"/><Relationship Id="rId2" Type="http://schemas.microsoft.com/office/2007/relationships/media" Target="../media/media13.m4a"/><Relationship Id="rId1" Type="http://schemas.openxmlformats.org/officeDocument/2006/relationships/tags" Target="../tags/tag5.xml"/><Relationship Id="rId6" Type="http://schemas.openxmlformats.org/officeDocument/2006/relationships/hyperlink" Target="https://test.mapnwea.org/" TargetMode="External"/><Relationship Id="rId5" Type="http://schemas.openxmlformats.org/officeDocument/2006/relationships/notesSlide" Target="../notesSlides/notesSlide11.xml"/><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12.xml"/><Relationship Id="rId4"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14.xml"/><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15.xml"/><Relationship Id="rId4"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17.xml"/><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1.png"/><Relationship Id="rId2" Type="http://schemas.microsoft.com/office/2007/relationships/media" Target="../media/media20.m4a"/><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notesSlide" Target="../notesSlides/notesSlide18.xml"/><Relationship Id="rId4"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4.xml"/><Relationship Id="rId10" Type="http://schemas.openxmlformats.org/officeDocument/2006/relationships/image" Target="../media/image1.png"/><Relationship Id="rId4" Type="http://schemas.openxmlformats.org/officeDocument/2006/relationships/slideLayout" Target="../slideLayouts/slideLayout5.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1.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hyperlink" Target="https://test.mapnwea.org/" TargetMode="Externa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hyperlink" Target="https://test.mapnwea.org/"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63" name="Google Shape;63;p12"/>
          <p:cNvGrpSpPr/>
          <p:nvPr/>
        </p:nvGrpSpPr>
        <p:grpSpPr>
          <a:xfrm>
            <a:off x="5122427" y="668001"/>
            <a:ext cx="3841143" cy="3893303"/>
            <a:chOff x="5122427" y="668001"/>
            <a:chExt cx="3841143" cy="3893303"/>
          </a:xfrm>
        </p:grpSpPr>
        <p:grpSp>
          <p:nvGrpSpPr>
            <p:cNvPr id="64" name="Google Shape;64;p12"/>
            <p:cNvGrpSpPr/>
            <p:nvPr/>
          </p:nvGrpSpPr>
          <p:grpSpPr>
            <a:xfrm>
              <a:off x="5144045" y="893590"/>
              <a:ext cx="2833667" cy="2964311"/>
              <a:chOff x="3860721" y="1330073"/>
              <a:chExt cx="3544299" cy="3707706"/>
            </a:xfrm>
          </p:grpSpPr>
          <p:sp>
            <p:nvSpPr>
              <p:cNvPr id="65" name="Google Shape;65;p12"/>
              <p:cNvSpPr/>
              <p:nvPr/>
            </p:nvSpPr>
            <p:spPr>
              <a:xfrm>
                <a:off x="5336000" y="1330073"/>
                <a:ext cx="2069020" cy="2805419"/>
              </a:xfrm>
              <a:custGeom>
                <a:avLst/>
                <a:gdLst/>
                <a:ahLst/>
                <a:cxnLst/>
                <a:rect l="l" t="t" r="r" b="b"/>
                <a:pathLst>
                  <a:path w="2069020" h="2805419" extrusionOk="0">
                    <a:moveTo>
                      <a:pt x="2019014" y="2799395"/>
                    </a:moveTo>
                    <a:lnTo>
                      <a:pt x="50006" y="1662586"/>
                    </a:lnTo>
                    <a:cubicBezTo>
                      <a:pt x="22384" y="1646680"/>
                      <a:pt x="0" y="1603912"/>
                      <a:pt x="0" y="1567336"/>
                    </a:cubicBezTo>
                    <a:lnTo>
                      <a:pt x="0" y="43908"/>
                    </a:lnTo>
                    <a:cubicBezTo>
                      <a:pt x="0" y="7141"/>
                      <a:pt x="22384" y="-9813"/>
                      <a:pt x="50006" y="5808"/>
                    </a:cubicBezTo>
                    <a:lnTo>
                      <a:pt x="2019014" y="1142998"/>
                    </a:lnTo>
                    <a:cubicBezTo>
                      <a:pt x="2046637" y="1158904"/>
                      <a:pt x="2069020" y="1201672"/>
                      <a:pt x="2069020" y="1238248"/>
                    </a:cubicBezTo>
                    <a:lnTo>
                      <a:pt x="2069020" y="2761295"/>
                    </a:lnTo>
                    <a:cubicBezTo>
                      <a:pt x="2069020" y="2798443"/>
                      <a:pt x="2046637" y="2815397"/>
                      <a:pt x="2019014" y="2799395"/>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12"/>
              <p:cNvSpPr/>
              <p:nvPr/>
            </p:nvSpPr>
            <p:spPr>
              <a:xfrm>
                <a:off x="7365110" y="4067936"/>
                <a:ext cx="21907" cy="77247"/>
              </a:xfrm>
              <a:custGeom>
                <a:avLst/>
                <a:gdLst/>
                <a:ahLst/>
                <a:cxnLst/>
                <a:rect l="l" t="t" r="r" b="b"/>
                <a:pathLst>
                  <a:path w="21907" h="77247" extrusionOk="0">
                    <a:moveTo>
                      <a:pt x="0" y="77248"/>
                    </a:moveTo>
                    <a:lnTo>
                      <a:pt x="21908" y="64675"/>
                    </a:lnTo>
                    <a:lnTo>
                      <a:pt x="12383" y="0"/>
                    </a:lnTo>
                    <a:lnTo>
                      <a:pt x="0" y="77248"/>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12"/>
              <p:cNvSpPr/>
              <p:nvPr/>
            </p:nvSpPr>
            <p:spPr>
              <a:xfrm>
                <a:off x="5332475" y="1333214"/>
                <a:ext cx="52292" cy="22389"/>
              </a:xfrm>
              <a:custGeom>
                <a:avLst/>
                <a:gdLst/>
                <a:ahLst/>
                <a:cxnLst/>
                <a:rect l="l" t="t" r="r" b="b"/>
                <a:pathLst>
                  <a:path w="52292" h="22389" extrusionOk="0">
                    <a:moveTo>
                      <a:pt x="0" y="12383"/>
                    </a:moveTo>
                    <a:lnTo>
                      <a:pt x="21431" y="0"/>
                    </a:lnTo>
                    <a:lnTo>
                      <a:pt x="52292" y="17621"/>
                    </a:lnTo>
                    <a:cubicBezTo>
                      <a:pt x="52292" y="17621"/>
                      <a:pt x="19431" y="22574"/>
                      <a:pt x="18669" y="22384"/>
                    </a:cubicBezTo>
                    <a:cubicBezTo>
                      <a:pt x="17907" y="22193"/>
                      <a:pt x="0" y="12383"/>
                      <a:pt x="0" y="12383"/>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12"/>
              <p:cNvSpPr/>
              <p:nvPr/>
            </p:nvSpPr>
            <p:spPr>
              <a:xfrm>
                <a:off x="5317902" y="1340537"/>
                <a:ext cx="2069115" cy="2805383"/>
              </a:xfrm>
              <a:custGeom>
                <a:avLst/>
                <a:gdLst/>
                <a:ahLst/>
                <a:cxnLst/>
                <a:rect l="l" t="t" r="r" b="b"/>
                <a:pathLst>
                  <a:path w="2069115" h="2805383" extrusionOk="0">
                    <a:moveTo>
                      <a:pt x="2019110" y="2799409"/>
                    </a:moveTo>
                    <a:lnTo>
                      <a:pt x="50006" y="1662600"/>
                    </a:lnTo>
                    <a:cubicBezTo>
                      <a:pt x="22384" y="1646598"/>
                      <a:pt x="0" y="1603831"/>
                      <a:pt x="0" y="1567350"/>
                    </a:cubicBezTo>
                    <a:lnTo>
                      <a:pt x="0" y="43921"/>
                    </a:lnTo>
                    <a:cubicBezTo>
                      <a:pt x="0" y="7060"/>
                      <a:pt x="22384" y="-9800"/>
                      <a:pt x="50006" y="5821"/>
                    </a:cubicBezTo>
                    <a:lnTo>
                      <a:pt x="2019110" y="1142916"/>
                    </a:lnTo>
                    <a:cubicBezTo>
                      <a:pt x="2046732" y="1158823"/>
                      <a:pt x="2069116" y="1201685"/>
                      <a:pt x="2069116" y="1238166"/>
                    </a:cubicBezTo>
                    <a:lnTo>
                      <a:pt x="2069116" y="2761595"/>
                    </a:lnTo>
                    <a:cubicBezTo>
                      <a:pt x="2069116" y="2798361"/>
                      <a:pt x="2046732" y="2815315"/>
                      <a:pt x="2019110" y="2799409"/>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12"/>
              <p:cNvSpPr/>
              <p:nvPr/>
            </p:nvSpPr>
            <p:spPr>
              <a:xfrm>
                <a:off x="5314473" y="1342497"/>
                <a:ext cx="2069020" cy="2805423"/>
              </a:xfrm>
              <a:custGeom>
                <a:avLst/>
                <a:gdLst/>
                <a:ahLst/>
                <a:cxnLst/>
                <a:rect l="l" t="t" r="r" b="b"/>
                <a:pathLst>
                  <a:path w="2069020" h="2805423" extrusionOk="0">
                    <a:moveTo>
                      <a:pt x="2019014" y="2799449"/>
                    </a:moveTo>
                    <a:lnTo>
                      <a:pt x="50006" y="1662545"/>
                    </a:lnTo>
                    <a:cubicBezTo>
                      <a:pt x="22384" y="1646638"/>
                      <a:pt x="0" y="1603871"/>
                      <a:pt x="0" y="1567295"/>
                    </a:cubicBezTo>
                    <a:lnTo>
                      <a:pt x="0" y="43962"/>
                    </a:lnTo>
                    <a:cubicBezTo>
                      <a:pt x="0" y="7100"/>
                      <a:pt x="22384" y="-9855"/>
                      <a:pt x="50006" y="5862"/>
                    </a:cubicBezTo>
                    <a:lnTo>
                      <a:pt x="2019014" y="1142956"/>
                    </a:lnTo>
                    <a:cubicBezTo>
                      <a:pt x="2046637" y="1158863"/>
                      <a:pt x="2069021" y="1201630"/>
                      <a:pt x="2069021" y="1238206"/>
                    </a:cubicBezTo>
                    <a:lnTo>
                      <a:pt x="2069021" y="2761635"/>
                    </a:lnTo>
                    <a:cubicBezTo>
                      <a:pt x="2069021" y="2798401"/>
                      <a:pt x="2046637" y="2815356"/>
                      <a:pt x="2019014" y="279944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12"/>
              <p:cNvSpPr/>
              <p:nvPr/>
            </p:nvSpPr>
            <p:spPr>
              <a:xfrm>
                <a:off x="5339429" y="1375389"/>
                <a:ext cx="2018061" cy="2673878"/>
              </a:xfrm>
              <a:custGeom>
                <a:avLst/>
                <a:gdLst/>
                <a:ahLst/>
                <a:cxnLst/>
                <a:rect l="l" t="t" r="r" b="b"/>
                <a:pathLst>
                  <a:path w="2018061" h="2673878" extrusionOk="0">
                    <a:moveTo>
                      <a:pt x="2017014" y="2673878"/>
                    </a:moveTo>
                    <a:lnTo>
                      <a:pt x="0" y="1509352"/>
                    </a:lnTo>
                    <a:lnTo>
                      <a:pt x="1048" y="17165"/>
                    </a:lnTo>
                    <a:cubicBezTo>
                      <a:pt x="1048" y="1830"/>
                      <a:pt x="11811" y="-4361"/>
                      <a:pt x="25051" y="3259"/>
                    </a:cubicBezTo>
                    <a:lnTo>
                      <a:pt x="1994059" y="1140163"/>
                    </a:lnTo>
                    <a:cubicBezTo>
                      <a:pt x="2008213" y="1149354"/>
                      <a:pt x="2017138" y="1164747"/>
                      <a:pt x="2018062" y="118159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12"/>
              <p:cNvSpPr/>
              <p:nvPr/>
            </p:nvSpPr>
            <p:spPr>
              <a:xfrm>
                <a:off x="5339238" y="1374339"/>
                <a:ext cx="2018061" cy="2673785"/>
              </a:xfrm>
              <a:custGeom>
                <a:avLst/>
                <a:gdLst/>
                <a:ahLst/>
                <a:cxnLst/>
                <a:rect l="l" t="t" r="r" b="b"/>
                <a:pathLst>
                  <a:path w="2018061" h="2673785" extrusionOk="0">
                    <a:moveTo>
                      <a:pt x="2017014" y="2673785"/>
                    </a:moveTo>
                    <a:lnTo>
                      <a:pt x="0" y="1509354"/>
                    </a:lnTo>
                    <a:lnTo>
                      <a:pt x="1048" y="17072"/>
                    </a:lnTo>
                    <a:cubicBezTo>
                      <a:pt x="1048" y="1832"/>
                      <a:pt x="11811" y="-4359"/>
                      <a:pt x="25051" y="3261"/>
                    </a:cubicBezTo>
                    <a:lnTo>
                      <a:pt x="1994059" y="1140260"/>
                    </a:lnTo>
                    <a:cubicBezTo>
                      <a:pt x="2008232" y="1149481"/>
                      <a:pt x="2017147" y="1164911"/>
                      <a:pt x="2018062" y="11817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12"/>
              <p:cNvSpPr/>
              <p:nvPr/>
            </p:nvSpPr>
            <p:spPr>
              <a:xfrm>
                <a:off x="3860721" y="3051171"/>
                <a:ext cx="3440851" cy="1986608"/>
              </a:xfrm>
              <a:custGeom>
                <a:avLst/>
                <a:gdLst/>
                <a:ahLst/>
                <a:cxnLst/>
                <a:rect l="l" t="t" r="r" b="b"/>
                <a:pathLst>
                  <a:path w="3440851" h="1986608" extrusionOk="0">
                    <a:moveTo>
                      <a:pt x="1987629" y="1975838"/>
                    </a:moveTo>
                    <a:lnTo>
                      <a:pt x="18621" y="838934"/>
                    </a:lnTo>
                    <a:cubicBezTo>
                      <a:pt x="-9002" y="823027"/>
                      <a:pt x="-5477" y="795214"/>
                      <a:pt x="26432" y="776736"/>
                    </a:cubicBezTo>
                    <a:lnTo>
                      <a:pt x="1345454" y="15212"/>
                    </a:lnTo>
                    <a:cubicBezTo>
                      <a:pt x="1377362" y="-3172"/>
                      <a:pt x="1425559" y="-5172"/>
                      <a:pt x="1453181" y="10735"/>
                    </a:cubicBezTo>
                    <a:lnTo>
                      <a:pt x="3422189" y="1147544"/>
                    </a:lnTo>
                    <a:cubicBezTo>
                      <a:pt x="3449812" y="1163546"/>
                      <a:pt x="3446383" y="1191359"/>
                      <a:pt x="3414474" y="1209742"/>
                    </a:cubicBezTo>
                    <a:lnTo>
                      <a:pt x="2095452" y="1971742"/>
                    </a:lnTo>
                    <a:cubicBezTo>
                      <a:pt x="2063829" y="1989744"/>
                      <a:pt x="2015347" y="1991745"/>
                      <a:pt x="1987629" y="197583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12"/>
              <p:cNvSpPr/>
              <p:nvPr/>
            </p:nvSpPr>
            <p:spPr>
              <a:xfrm>
                <a:off x="3903733" y="3024882"/>
                <a:ext cx="3440892" cy="1987084"/>
              </a:xfrm>
              <a:custGeom>
                <a:avLst/>
                <a:gdLst/>
                <a:ahLst/>
                <a:cxnLst/>
                <a:rect l="l" t="t" r="r" b="b"/>
                <a:pathLst>
                  <a:path w="3440892" h="1987084" extrusionOk="0">
                    <a:moveTo>
                      <a:pt x="1987670" y="1976314"/>
                    </a:moveTo>
                    <a:lnTo>
                      <a:pt x="18662" y="839410"/>
                    </a:lnTo>
                    <a:cubicBezTo>
                      <a:pt x="-8961" y="823503"/>
                      <a:pt x="-5532" y="795690"/>
                      <a:pt x="26377" y="777212"/>
                    </a:cubicBezTo>
                    <a:lnTo>
                      <a:pt x="1345495" y="15212"/>
                    </a:lnTo>
                    <a:cubicBezTo>
                      <a:pt x="1377308" y="-3172"/>
                      <a:pt x="1425600" y="-5172"/>
                      <a:pt x="1453222" y="10735"/>
                    </a:cubicBezTo>
                    <a:lnTo>
                      <a:pt x="3422230" y="1148020"/>
                    </a:lnTo>
                    <a:cubicBezTo>
                      <a:pt x="3449853" y="1164022"/>
                      <a:pt x="3446424" y="1191835"/>
                      <a:pt x="3414515" y="1210218"/>
                    </a:cubicBezTo>
                    <a:lnTo>
                      <a:pt x="2095493" y="1972218"/>
                    </a:lnTo>
                    <a:cubicBezTo>
                      <a:pt x="2063584" y="1990220"/>
                      <a:pt x="2015292" y="1992221"/>
                      <a:pt x="1987670" y="1976314"/>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12"/>
              <p:cNvSpPr/>
              <p:nvPr/>
            </p:nvSpPr>
            <p:spPr>
              <a:xfrm>
                <a:off x="3903726" y="3801522"/>
                <a:ext cx="41719" cy="37052"/>
              </a:xfrm>
              <a:custGeom>
                <a:avLst/>
                <a:gdLst/>
                <a:ahLst/>
                <a:cxnLst/>
                <a:rect l="l" t="t" r="r" b="b"/>
                <a:pathLst>
                  <a:path w="41719" h="37052" extrusionOk="0">
                    <a:moveTo>
                      <a:pt x="0" y="37052"/>
                    </a:moveTo>
                    <a:lnTo>
                      <a:pt x="0" y="0"/>
                    </a:lnTo>
                    <a:lnTo>
                      <a:pt x="41719" y="17431"/>
                    </a:lnTo>
                    <a:lnTo>
                      <a:pt x="0" y="37052"/>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12"/>
              <p:cNvSpPr/>
              <p:nvPr/>
            </p:nvSpPr>
            <p:spPr>
              <a:xfrm>
                <a:off x="7313771" y="4164425"/>
                <a:ext cx="30860" cy="40671"/>
              </a:xfrm>
              <a:custGeom>
                <a:avLst/>
                <a:gdLst/>
                <a:ahLst/>
                <a:cxnLst/>
                <a:rect l="l" t="t" r="r" b="b"/>
                <a:pathLst>
                  <a:path w="30860" h="40671" extrusionOk="0">
                    <a:moveTo>
                      <a:pt x="30861" y="36290"/>
                    </a:moveTo>
                    <a:lnTo>
                      <a:pt x="30861" y="0"/>
                    </a:lnTo>
                    <a:lnTo>
                      <a:pt x="0" y="10573"/>
                    </a:lnTo>
                    <a:lnTo>
                      <a:pt x="20479" y="40672"/>
                    </a:lnTo>
                    <a:lnTo>
                      <a:pt x="30861" y="36290"/>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12"/>
              <p:cNvSpPr/>
              <p:nvPr/>
            </p:nvSpPr>
            <p:spPr>
              <a:xfrm>
                <a:off x="3903733" y="2994046"/>
                <a:ext cx="3440892" cy="1986618"/>
              </a:xfrm>
              <a:custGeom>
                <a:avLst/>
                <a:gdLst/>
                <a:ahLst/>
                <a:cxnLst/>
                <a:rect l="l" t="t" r="r" b="b"/>
                <a:pathLst>
                  <a:path w="3440892" h="1986618" extrusionOk="0">
                    <a:moveTo>
                      <a:pt x="1987670" y="1975813"/>
                    </a:moveTo>
                    <a:lnTo>
                      <a:pt x="18662" y="839005"/>
                    </a:lnTo>
                    <a:cubicBezTo>
                      <a:pt x="-8961" y="823098"/>
                      <a:pt x="-5532" y="795190"/>
                      <a:pt x="26377" y="776806"/>
                    </a:cubicBezTo>
                    <a:lnTo>
                      <a:pt x="1345495" y="15283"/>
                    </a:lnTo>
                    <a:cubicBezTo>
                      <a:pt x="1377308" y="-3196"/>
                      <a:pt x="1425600" y="-5196"/>
                      <a:pt x="1453222" y="10806"/>
                    </a:cubicBezTo>
                    <a:lnTo>
                      <a:pt x="3422230" y="1147615"/>
                    </a:lnTo>
                    <a:cubicBezTo>
                      <a:pt x="3449853" y="1163521"/>
                      <a:pt x="3446424" y="1191430"/>
                      <a:pt x="3414515" y="1209813"/>
                    </a:cubicBezTo>
                    <a:lnTo>
                      <a:pt x="2095493" y="1971336"/>
                    </a:lnTo>
                    <a:cubicBezTo>
                      <a:pt x="2063584" y="1989815"/>
                      <a:pt x="2015292" y="1991815"/>
                      <a:pt x="1987670" y="1975813"/>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12"/>
              <p:cNvSpPr/>
              <p:nvPr/>
            </p:nvSpPr>
            <p:spPr>
              <a:xfrm>
                <a:off x="3903733" y="2989259"/>
                <a:ext cx="3440892" cy="1986608"/>
              </a:xfrm>
              <a:custGeom>
                <a:avLst/>
                <a:gdLst/>
                <a:ahLst/>
                <a:cxnLst/>
                <a:rect l="l" t="t" r="r" b="b"/>
                <a:pathLst>
                  <a:path w="3440892" h="1986608" extrusionOk="0">
                    <a:moveTo>
                      <a:pt x="1987670" y="1975838"/>
                    </a:moveTo>
                    <a:lnTo>
                      <a:pt x="18662" y="838934"/>
                    </a:lnTo>
                    <a:cubicBezTo>
                      <a:pt x="-8961" y="823027"/>
                      <a:pt x="-5532" y="795214"/>
                      <a:pt x="26377" y="776736"/>
                    </a:cubicBezTo>
                    <a:lnTo>
                      <a:pt x="1345495" y="15212"/>
                    </a:lnTo>
                    <a:cubicBezTo>
                      <a:pt x="1377308" y="-3172"/>
                      <a:pt x="1425600" y="-5172"/>
                      <a:pt x="1453222" y="10735"/>
                    </a:cubicBezTo>
                    <a:lnTo>
                      <a:pt x="3422230" y="1147544"/>
                    </a:lnTo>
                    <a:cubicBezTo>
                      <a:pt x="3449853" y="1163546"/>
                      <a:pt x="3446424" y="1191359"/>
                      <a:pt x="3414515" y="1209742"/>
                    </a:cubicBezTo>
                    <a:lnTo>
                      <a:pt x="2095493" y="1971742"/>
                    </a:lnTo>
                    <a:cubicBezTo>
                      <a:pt x="2063584" y="1989744"/>
                      <a:pt x="2015292" y="1991745"/>
                      <a:pt x="1987670" y="1975838"/>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12"/>
              <p:cNvSpPr/>
              <p:nvPr/>
            </p:nvSpPr>
            <p:spPr>
              <a:xfrm>
                <a:off x="5115918" y="3136967"/>
                <a:ext cx="220549" cy="127281"/>
              </a:xfrm>
              <a:custGeom>
                <a:avLst/>
                <a:gdLst/>
                <a:ahLst/>
                <a:cxnLst/>
                <a:rect l="l" t="t" r="r" b="b"/>
                <a:pathLst>
                  <a:path w="220549" h="127281" extrusionOk="0">
                    <a:moveTo>
                      <a:pt x="96733" y="124392"/>
                    </a:moveTo>
                    <a:lnTo>
                      <a:pt x="5007" y="71433"/>
                    </a:lnTo>
                    <a:cubicBezTo>
                      <a:pt x="-2422" y="67147"/>
                      <a:pt x="-1470" y="59623"/>
                      <a:pt x="7103" y="54574"/>
                    </a:cubicBezTo>
                    <a:lnTo>
                      <a:pt x="94638" y="4092"/>
                    </a:lnTo>
                    <a:cubicBezTo>
                      <a:pt x="103610" y="-890"/>
                      <a:pt x="114421" y="-1347"/>
                      <a:pt x="123784" y="2853"/>
                    </a:cubicBezTo>
                    <a:lnTo>
                      <a:pt x="215510" y="55812"/>
                    </a:lnTo>
                    <a:cubicBezTo>
                      <a:pt x="222939" y="60099"/>
                      <a:pt x="222082" y="67719"/>
                      <a:pt x="213414" y="72672"/>
                    </a:cubicBezTo>
                    <a:lnTo>
                      <a:pt x="125880" y="123154"/>
                    </a:lnTo>
                    <a:cubicBezTo>
                      <a:pt x="116917"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12"/>
              <p:cNvSpPr/>
              <p:nvPr/>
            </p:nvSpPr>
            <p:spPr>
              <a:xfrm>
                <a:off x="5245712" y="3211893"/>
                <a:ext cx="220524" cy="127281"/>
              </a:xfrm>
              <a:custGeom>
                <a:avLst/>
                <a:gdLst/>
                <a:ahLst/>
                <a:cxnLst/>
                <a:rect l="l" t="t" r="r" b="b"/>
                <a:pathLst>
                  <a:path w="220524" h="127281" extrusionOk="0">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1"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12"/>
              <p:cNvSpPr/>
              <p:nvPr/>
            </p:nvSpPr>
            <p:spPr>
              <a:xfrm>
                <a:off x="5376617" y="3287669"/>
                <a:ext cx="220517" cy="127212"/>
              </a:xfrm>
              <a:custGeom>
                <a:avLst/>
                <a:gdLst/>
                <a:ahLst/>
                <a:cxnLst/>
                <a:rect l="l" t="t" r="r" b="b"/>
                <a:pathLst>
                  <a:path w="220517" h="127212" extrusionOk="0">
                    <a:moveTo>
                      <a:pt x="97114"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7002" y="128100"/>
                      <a:pt x="106353" y="128529"/>
                      <a:pt x="9711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12"/>
              <p:cNvSpPr/>
              <p:nvPr/>
            </p:nvSpPr>
            <p:spPr>
              <a:xfrm>
                <a:off x="5505300" y="3361757"/>
                <a:ext cx="220517" cy="127281"/>
              </a:xfrm>
              <a:custGeom>
                <a:avLst/>
                <a:gdLst/>
                <a:ahLst/>
                <a:cxnLst/>
                <a:rect l="l" t="t" r="r" b="b"/>
                <a:pathLst>
                  <a:path w="220517" h="127281" extrusionOk="0">
                    <a:moveTo>
                      <a:pt x="96733" y="124393"/>
                    </a:moveTo>
                    <a:lnTo>
                      <a:pt x="5007" y="71434"/>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12"/>
              <p:cNvSpPr/>
              <p:nvPr/>
            </p:nvSpPr>
            <p:spPr>
              <a:xfrm>
                <a:off x="5635055" y="3436683"/>
                <a:ext cx="220563" cy="127281"/>
              </a:xfrm>
              <a:custGeom>
                <a:avLst/>
                <a:gdLst/>
                <a:ahLst/>
                <a:cxnLst/>
                <a:rect l="l" t="t" r="r" b="b"/>
                <a:pathLst>
                  <a:path w="220563" h="127281" extrusionOk="0">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12"/>
              <p:cNvSpPr/>
              <p:nvPr/>
            </p:nvSpPr>
            <p:spPr>
              <a:xfrm>
                <a:off x="5764856" y="3511602"/>
                <a:ext cx="220517" cy="127307"/>
              </a:xfrm>
              <a:custGeom>
                <a:avLst/>
                <a:gdLst/>
                <a:ahLst/>
                <a:cxnLst/>
                <a:rect l="l" t="t" r="r" b="b"/>
                <a:pathLst>
                  <a:path w="220517" h="127307" extrusionOk="0">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6898" y="128234"/>
                      <a:pt x="106077" y="128652"/>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12"/>
              <p:cNvSpPr/>
              <p:nvPr/>
            </p:nvSpPr>
            <p:spPr>
              <a:xfrm>
                <a:off x="5894611" y="3586162"/>
                <a:ext cx="220563" cy="127549"/>
              </a:xfrm>
              <a:custGeom>
                <a:avLst/>
                <a:gdLst/>
                <a:ahLst/>
                <a:cxnLst/>
                <a:rect l="l" t="t" r="r" b="b"/>
                <a:pathLst>
                  <a:path w="220563" h="127549" extrusionOk="0">
                    <a:moveTo>
                      <a:pt x="96613" y="124777"/>
                    </a:moveTo>
                    <a:lnTo>
                      <a:pt x="5078" y="71437"/>
                    </a:lnTo>
                    <a:cubicBezTo>
                      <a:pt x="-2447" y="67151"/>
                      <a:pt x="-1494" y="59626"/>
                      <a:pt x="7174" y="54578"/>
                    </a:cubicBezTo>
                    <a:lnTo>
                      <a:pt x="94613" y="4096"/>
                    </a:lnTo>
                    <a:cubicBezTo>
                      <a:pt x="103624" y="-886"/>
                      <a:pt x="114454" y="-1353"/>
                      <a:pt x="123855" y="2857"/>
                    </a:cubicBezTo>
                    <a:lnTo>
                      <a:pt x="215485" y="55816"/>
                    </a:lnTo>
                    <a:cubicBezTo>
                      <a:pt x="223010" y="60103"/>
                      <a:pt x="222058" y="67722"/>
                      <a:pt x="213390" y="72676"/>
                    </a:cubicBezTo>
                    <a:lnTo>
                      <a:pt x="125950" y="123158"/>
                    </a:lnTo>
                    <a:cubicBezTo>
                      <a:pt x="116997" y="128378"/>
                      <a:pt x="106081" y="128978"/>
                      <a:pt x="96613" y="12477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12"/>
              <p:cNvSpPr/>
              <p:nvPr/>
            </p:nvSpPr>
            <p:spPr>
              <a:xfrm>
                <a:off x="6024246" y="3661473"/>
                <a:ext cx="220563" cy="127238"/>
              </a:xfrm>
              <a:custGeom>
                <a:avLst/>
                <a:gdLst/>
                <a:ahLst/>
                <a:cxnLst/>
                <a:rect l="l" t="t" r="r" b="b"/>
                <a:pathLst>
                  <a:path w="220563" h="127238" extrusionOk="0">
                    <a:moveTo>
                      <a:pt x="96899" y="124428"/>
                    </a:moveTo>
                    <a:lnTo>
                      <a:pt x="5078" y="71469"/>
                    </a:lnTo>
                    <a:cubicBezTo>
                      <a:pt x="-2447" y="67183"/>
                      <a:pt x="-1494" y="59563"/>
                      <a:pt x="7174" y="54610"/>
                    </a:cubicBezTo>
                    <a:lnTo>
                      <a:pt x="94613" y="4127"/>
                    </a:lnTo>
                    <a:cubicBezTo>
                      <a:pt x="103576" y="-902"/>
                      <a:pt x="114397" y="-1359"/>
                      <a:pt x="123760" y="2889"/>
                    </a:cubicBezTo>
                    <a:lnTo>
                      <a:pt x="215485" y="55848"/>
                    </a:lnTo>
                    <a:cubicBezTo>
                      <a:pt x="223010" y="60134"/>
                      <a:pt x="222058" y="67659"/>
                      <a:pt x="213390" y="72707"/>
                    </a:cubicBezTo>
                    <a:lnTo>
                      <a:pt x="125855" y="123190"/>
                    </a:lnTo>
                    <a:cubicBezTo>
                      <a:pt x="116930" y="128114"/>
                      <a:pt x="106215" y="128571"/>
                      <a:pt x="9689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12"/>
              <p:cNvSpPr/>
              <p:nvPr/>
            </p:nvSpPr>
            <p:spPr>
              <a:xfrm>
                <a:off x="6154238" y="3736400"/>
                <a:ext cx="220517" cy="127300"/>
              </a:xfrm>
              <a:custGeom>
                <a:avLst/>
                <a:gdLst/>
                <a:ahLst/>
                <a:cxnLst/>
                <a:rect l="l" t="t" r="r" b="b"/>
                <a:pathLst>
                  <a:path w="220517" h="127300" extrusionOk="0">
                    <a:moveTo>
                      <a:pt x="96733" y="124368"/>
                    </a:moveTo>
                    <a:lnTo>
                      <a:pt x="5007" y="71504"/>
                    </a:lnTo>
                    <a:cubicBezTo>
                      <a:pt x="-2422" y="67123"/>
                      <a:pt x="-1470" y="59598"/>
                      <a:pt x="7103" y="54645"/>
                    </a:cubicBezTo>
                    <a:lnTo>
                      <a:pt x="94637" y="4163"/>
                    </a:lnTo>
                    <a:cubicBezTo>
                      <a:pt x="103591" y="-914"/>
                      <a:pt x="114430" y="-1371"/>
                      <a:pt x="123784" y="2924"/>
                    </a:cubicBezTo>
                    <a:lnTo>
                      <a:pt x="215510" y="55884"/>
                    </a:lnTo>
                    <a:cubicBezTo>
                      <a:pt x="222939" y="60170"/>
                      <a:pt x="221987" y="67694"/>
                      <a:pt x="213414" y="72647"/>
                    </a:cubicBezTo>
                    <a:lnTo>
                      <a:pt x="125879" y="123225"/>
                    </a:lnTo>
                    <a:cubicBezTo>
                      <a:pt x="116897"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12"/>
              <p:cNvSpPr/>
              <p:nvPr/>
            </p:nvSpPr>
            <p:spPr>
              <a:xfrm>
                <a:off x="6283993" y="3811354"/>
                <a:ext cx="220563" cy="127264"/>
              </a:xfrm>
              <a:custGeom>
                <a:avLst/>
                <a:gdLst/>
                <a:ahLst/>
                <a:cxnLst/>
                <a:rect l="l" t="t" r="r" b="b"/>
                <a:pathLst>
                  <a:path w="220563" h="127264" extrusionOk="0">
                    <a:moveTo>
                      <a:pt x="96709" y="124376"/>
                    </a:moveTo>
                    <a:lnTo>
                      <a:pt x="5078" y="71417"/>
                    </a:lnTo>
                    <a:cubicBezTo>
                      <a:pt x="-2446" y="67131"/>
                      <a:pt x="-1494" y="59606"/>
                      <a:pt x="7174" y="54558"/>
                    </a:cubicBezTo>
                    <a:lnTo>
                      <a:pt x="94613" y="4075"/>
                    </a:lnTo>
                    <a:cubicBezTo>
                      <a:pt x="103624" y="-925"/>
                      <a:pt x="114482" y="-1345"/>
                      <a:pt x="123855" y="2932"/>
                    </a:cubicBezTo>
                    <a:lnTo>
                      <a:pt x="215485" y="55796"/>
                    </a:lnTo>
                    <a:cubicBezTo>
                      <a:pt x="223010" y="60177"/>
                      <a:pt x="222058" y="67702"/>
                      <a:pt x="213390" y="72655"/>
                    </a:cubicBezTo>
                    <a:lnTo>
                      <a:pt x="125950" y="123138"/>
                    </a:lnTo>
                    <a:cubicBezTo>
                      <a:pt x="116949" y="128167"/>
                      <a:pt x="106100" y="128624"/>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12"/>
              <p:cNvSpPr/>
              <p:nvPr/>
            </p:nvSpPr>
            <p:spPr>
              <a:xfrm>
                <a:off x="6413794" y="3886299"/>
                <a:ext cx="220517" cy="127246"/>
              </a:xfrm>
              <a:custGeom>
                <a:avLst/>
                <a:gdLst/>
                <a:ahLst/>
                <a:cxnLst/>
                <a:rect l="l" t="t" r="r" b="b"/>
                <a:pathLst>
                  <a:path w="220517" h="127246" extrusionOk="0">
                    <a:moveTo>
                      <a:pt x="96733" y="124393"/>
                    </a:moveTo>
                    <a:lnTo>
                      <a:pt x="5008" y="71434"/>
                    </a:lnTo>
                    <a:cubicBezTo>
                      <a:pt x="-2422" y="67147"/>
                      <a:pt x="-1470" y="59622"/>
                      <a:pt x="7103" y="54574"/>
                    </a:cubicBezTo>
                    <a:lnTo>
                      <a:pt x="94638" y="4092"/>
                    </a:lnTo>
                    <a:cubicBezTo>
                      <a:pt x="103610" y="-890"/>
                      <a:pt x="114412" y="-1347"/>
                      <a:pt x="123784" y="2854"/>
                    </a:cubicBezTo>
                    <a:lnTo>
                      <a:pt x="215510" y="55813"/>
                    </a:lnTo>
                    <a:cubicBezTo>
                      <a:pt x="222939" y="60099"/>
                      <a:pt x="221987" y="67623"/>
                      <a:pt x="213414" y="72672"/>
                    </a:cubicBezTo>
                    <a:lnTo>
                      <a:pt x="125880" y="123154"/>
                    </a:lnTo>
                    <a:cubicBezTo>
                      <a:pt x="116898" y="128136"/>
                      <a:pt x="106096" y="128593"/>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12"/>
              <p:cNvSpPr/>
              <p:nvPr/>
            </p:nvSpPr>
            <p:spPr>
              <a:xfrm>
                <a:off x="6543549" y="3961225"/>
                <a:ext cx="220563" cy="127264"/>
              </a:xfrm>
              <a:custGeom>
                <a:avLst/>
                <a:gdLst/>
                <a:ahLst/>
                <a:cxnLst/>
                <a:rect l="l" t="t" r="r" b="b"/>
                <a:pathLst>
                  <a:path w="220563" h="127264" extrusionOk="0">
                    <a:moveTo>
                      <a:pt x="96709" y="124333"/>
                    </a:moveTo>
                    <a:lnTo>
                      <a:pt x="5078" y="71469"/>
                    </a:lnTo>
                    <a:cubicBezTo>
                      <a:pt x="-2446" y="67087"/>
                      <a:pt x="-1494" y="59563"/>
                      <a:pt x="7174" y="54609"/>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12"/>
              <p:cNvSpPr/>
              <p:nvPr/>
            </p:nvSpPr>
            <p:spPr>
              <a:xfrm>
                <a:off x="6673375" y="4036144"/>
                <a:ext cx="220524" cy="127300"/>
              </a:xfrm>
              <a:custGeom>
                <a:avLst/>
                <a:gdLst/>
                <a:ahLst/>
                <a:cxnLst/>
                <a:rect l="l" t="t" r="r" b="b"/>
                <a:pathLst>
                  <a:path w="220524" h="127300" extrusionOk="0">
                    <a:moveTo>
                      <a:pt x="96709" y="124376"/>
                    </a:moveTo>
                    <a:lnTo>
                      <a:pt x="5078" y="71417"/>
                    </a:lnTo>
                    <a:cubicBezTo>
                      <a:pt x="-2447" y="67131"/>
                      <a:pt x="-1494" y="59606"/>
                      <a:pt x="7174" y="54653"/>
                    </a:cubicBezTo>
                    <a:lnTo>
                      <a:pt x="94613" y="4075"/>
                    </a:lnTo>
                    <a:cubicBezTo>
                      <a:pt x="103595" y="-926"/>
                      <a:pt x="114416" y="-1344"/>
                      <a:pt x="123760" y="2932"/>
                    </a:cubicBezTo>
                    <a:lnTo>
                      <a:pt x="215485" y="55796"/>
                    </a:lnTo>
                    <a:cubicBezTo>
                      <a:pt x="222915" y="60177"/>
                      <a:pt x="222058" y="67702"/>
                      <a:pt x="213390" y="72655"/>
                    </a:cubicBezTo>
                    <a:lnTo>
                      <a:pt x="125855" y="123138"/>
                    </a:lnTo>
                    <a:cubicBezTo>
                      <a:pt x="116902" y="128215"/>
                      <a:pt x="106062"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12"/>
              <p:cNvSpPr/>
              <p:nvPr/>
            </p:nvSpPr>
            <p:spPr>
              <a:xfrm>
                <a:off x="6803525" y="4111089"/>
                <a:ext cx="283033" cy="163345"/>
              </a:xfrm>
              <a:custGeom>
                <a:avLst/>
                <a:gdLst/>
                <a:ahLst/>
                <a:cxnLst/>
                <a:rect l="l" t="t" r="r" b="b"/>
                <a:pathLst>
                  <a:path w="283033" h="163345" extrusionOk="0">
                    <a:moveTo>
                      <a:pt x="159249" y="160492"/>
                    </a:moveTo>
                    <a:lnTo>
                      <a:pt x="5039" y="71433"/>
                    </a:lnTo>
                    <a:cubicBezTo>
                      <a:pt x="-2390" y="67147"/>
                      <a:pt x="-1533" y="59622"/>
                      <a:pt x="7135" y="54574"/>
                    </a:cubicBezTo>
                    <a:lnTo>
                      <a:pt x="94670" y="4092"/>
                    </a:lnTo>
                    <a:cubicBezTo>
                      <a:pt x="103652" y="-890"/>
                      <a:pt x="114453" y="-1347"/>
                      <a:pt x="123816" y="2854"/>
                    </a:cubicBezTo>
                    <a:lnTo>
                      <a:pt x="278026" y="91912"/>
                    </a:lnTo>
                    <a:cubicBezTo>
                      <a:pt x="285455" y="96198"/>
                      <a:pt x="284503" y="103723"/>
                      <a:pt x="275930" y="108772"/>
                    </a:cubicBezTo>
                    <a:lnTo>
                      <a:pt x="188396" y="159254"/>
                    </a:lnTo>
                    <a:cubicBezTo>
                      <a:pt x="179414" y="164236"/>
                      <a:pt x="168612" y="164693"/>
                      <a:pt x="159249" y="1604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12"/>
              <p:cNvSpPr/>
              <p:nvPr/>
            </p:nvSpPr>
            <p:spPr>
              <a:xfrm>
                <a:off x="5182617" y="3320721"/>
                <a:ext cx="220563" cy="127308"/>
              </a:xfrm>
              <a:custGeom>
                <a:avLst/>
                <a:gdLst/>
                <a:ahLst/>
                <a:cxnLst/>
                <a:rect l="l" t="t" r="r" b="b"/>
                <a:pathLst>
                  <a:path w="220563" h="127308" extrusionOk="0">
                    <a:moveTo>
                      <a:pt x="96804"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68" y="128234"/>
                      <a:pt x="106148" y="128653"/>
                      <a:pt x="9680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12"/>
              <p:cNvSpPr/>
              <p:nvPr/>
            </p:nvSpPr>
            <p:spPr>
              <a:xfrm>
                <a:off x="5312634" y="3395587"/>
                <a:ext cx="220563" cy="127548"/>
              </a:xfrm>
              <a:custGeom>
                <a:avLst/>
                <a:gdLst/>
                <a:ahLst/>
                <a:cxnLst/>
                <a:rect l="l" t="t" r="r" b="b"/>
                <a:pathLst>
                  <a:path w="220563" h="127548" extrusionOk="0">
                    <a:moveTo>
                      <a:pt x="96709" y="12456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6141" y="123424"/>
                    </a:lnTo>
                    <a:cubicBezTo>
                      <a:pt x="117073" y="128491"/>
                      <a:pt x="106138" y="128910"/>
                      <a:pt x="96709" y="12456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12"/>
              <p:cNvSpPr/>
              <p:nvPr/>
            </p:nvSpPr>
            <p:spPr>
              <a:xfrm>
                <a:off x="5442650" y="3470843"/>
                <a:ext cx="220563" cy="127300"/>
              </a:xfrm>
              <a:custGeom>
                <a:avLst/>
                <a:gdLst/>
                <a:ahLst/>
                <a:cxnLst/>
                <a:rect l="l" t="t" r="r" b="b"/>
                <a:pathLst>
                  <a:path w="220563" h="127300" extrusionOk="0">
                    <a:moveTo>
                      <a:pt x="96709" y="124368"/>
                    </a:moveTo>
                    <a:lnTo>
                      <a:pt x="5078" y="71504"/>
                    </a:lnTo>
                    <a:cubicBezTo>
                      <a:pt x="-2447" y="67123"/>
                      <a:pt x="-1494" y="59598"/>
                      <a:pt x="7174" y="54645"/>
                    </a:cubicBezTo>
                    <a:lnTo>
                      <a:pt x="94613" y="4163"/>
                    </a:lnTo>
                    <a:cubicBezTo>
                      <a:pt x="103595" y="-914"/>
                      <a:pt x="114473" y="-1371"/>
                      <a:pt x="123855" y="2924"/>
                    </a:cubicBezTo>
                    <a:lnTo>
                      <a:pt x="215485" y="55883"/>
                    </a:lnTo>
                    <a:cubicBezTo>
                      <a:pt x="223010" y="60170"/>
                      <a:pt x="222058" y="67694"/>
                      <a:pt x="213390" y="72647"/>
                    </a:cubicBezTo>
                    <a:lnTo>
                      <a:pt x="125950" y="123225"/>
                    </a:lnTo>
                    <a:cubicBezTo>
                      <a:pt x="116940" y="128226"/>
                      <a:pt x="106081" y="128645"/>
                      <a:pt x="96709"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12"/>
              <p:cNvSpPr/>
              <p:nvPr/>
            </p:nvSpPr>
            <p:spPr>
              <a:xfrm>
                <a:off x="5572666" y="3545935"/>
                <a:ext cx="220563" cy="127264"/>
              </a:xfrm>
              <a:custGeom>
                <a:avLst/>
                <a:gdLst/>
                <a:ahLst/>
                <a:cxnLst/>
                <a:rect l="l" t="t" r="r" b="b"/>
                <a:pathLst>
                  <a:path w="220563" h="127264" extrusionOk="0">
                    <a:moveTo>
                      <a:pt x="96709" y="124333"/>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12"/>
              <p:cNvSpPr/>
              <p:nvPr/>
            </p:nvSpPr>
            <p:spPr>
              <a:xfrm>
                <a:off x="5701635" y="3620377"/>
                <a:ext cx="220563" cy="127300"/>
              </a:xfrm>
              <a:custGeom>
                <a:avLst/>
                <a:gdLst/>
                <a:ahLst/>
                <a:cxnLst/>
                <a:rect l="l" t="t" r="r" b="b"/>
                <a:pathLst>
                  <a:path w="220563" h="127300" extrusionOk="0">
                    <a:moveTo>
                      <a:pt x="96709" y="124376"/>
                    </a:moveTo>
                    <a:lnTo>
                      <a:pt x="5078" y="71417"/>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12"/>
              <p:cNvSpPr/>
              <p:nvPr/>
            </p:nvSpPr>
            <p:spPr>
              <a:xfrm>
                <a:off x="5831651" y="3695149"/>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12"/>
              <p:cNvSpPr/>
              <p:nvPr/>
            </p:nvSpPr>
            <p:spPr>
              <a:xfrm>
                <a:off x="5961667" y="3770491"/>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12"/>
              <p:cNvSpPr/>
              <p:nvPr/>
            </p:nvSpPr>
            <p:spPr>
              <a:xfrm>
                <a:off x="6091683" y="3845548"/>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595" y="-925"/>
                      <a:pt x="114416" y="-1345"/>
                      <a:pt x="123760" y="2932"/>
                    </a:cubicBezTo>
                    <a:lnTo>
                      <a:pt x="215486"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12"/>
              <p:cNvSpPr/>
              <p:nvPr/>
            </p:nvSpPr>
            <p:spPr>
              <a:xfrm>
                <a:off x="6221700" y="3920605"/>
                <a:ext cx="220524" cy="127307"/>
              </a:xfrm>
              <a:custGeom>
                <a:avLst/>
                <a:gdLst/>
                <a:ahLst/>
                <a:cxnLst/>
                <a:rect l="l" t="t" r="r" b="b"/>
                <a:pathLst>
                  <a:path w="220524" h="127307" extrusionOk="0">
                    <a:moveTo>
                      <a:pt x="96709" y="124376"/>
                    </a:moveTo>
                    <a:lnTo>
                      <a:pt x="5078" y="71512"/>
                    </a:lnTo>
                    <a:cubicBezTo>
                      <a:pt x="-2447" y="67131"/>
                      <a:pt x="-1494" y="59606"/>
                      <a:pt x="7174" y="54653"/>
                    </a:cubicBezTo>
                    <a:lnTo>
                      <a:pt x="94613" y="4075"/>
                    </a:lnTo>
                    <a:cubicBezTo>
                      <a:pt x="103595" y="-925"/>
                      <a:pt x="114416" y="-1345"/>
                      <a:pt x="123760" y="2932"/>
                    </a:cubicBezTo>
                    <a:lnTo>
                      <a:pt x="215485" y="55891"/>
                    </a:lnTo>
                    <a:cubicBezTo>
                      <a:pt x="222915" y="60177"/>
                      <a:pt x="222058" y="67702"/>
                      <a:pt x="213390" y="72655"/>
                    </a:cubicBezTo>
                    <a:lnTo>
                      <a:pt x="125855" y="123233"/>
                    </a:lnTo>
                    <a:cubicBezTo>
                      <a:pt x="116873" y="128234"/>
                      <a:pt x="106053" y="12865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12"/>
              <p:cNvSpPr/>
              <p:nvPr/>
            </p:nvSpPr>
            <p:spPr>
              <a:xfrm>
                <a:off x="6351691" y="3995706"/>
                <a:ext cx="220549" cy="127264"/>
              </a:xfrm>
              <a:custGeom>
                <a:avLst/>
                <a:gdLst/>
                <a:ahLst/>
                <a:cxnLst/>
                <a:rect l="l" t="t" r="r" b="b"/>
                <a:pathLst>
                  <a:path w="220549" h="127264" extrusionOk="0">
                    <a:moveTo>
                      <a:pt x="96733" y="124333"/>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612"/>
                    </a:cubicBezTo>
                    <a:lnTo>
                      <a:pt x="125880" y="123190"/>
                    </a:lnTo>
                    <a:cubicBezTo>
                      <a:pt x="116898" y="128190"/>
                      <a:pt x="106077" y="128609"/>
                      <a:pt x="96733"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12"/>
              <p:cNvSpPr/>
              <p:nvPr/>
            </p:nvSpPr>
            <p:spPr>
              <a:xfrm>
                <a:off x="6481517" y="4070763"/>
                <a:ext cx="220517" cy="127215"/>
              </a:xfrm>
              <a:custGeom>
                <a:avLst/>
                <a:gdLst/>
                <a:ahLst/>
                <a:cxnLst/>
                <a:rect l="l" t="t" r="r" b="b"/>
                <a:pathLst>
                  <a:path w="220517" h="127215" extrusionOk="0">
                    <a:moveTo>
                      <a:pt x="96924" y="124333"/>
                    </a:moveTo>
                    <a:lnTo>
                      <a:pt x="5007" y="71469"/>
                    </a:lnTo>
                    <a:cubicBezTo>
                      <a:pt x="-2422" y="67087"/>
                      <a:pt x="-1470" y="59563"/>
                      <a:pt x="7103" y="54609"/>
                    </a:cubicBezTo>
                    <a:lnTo>
                      <a:pt x="94638" y="4127"/>
                    </a:lnTo>
                    <a:cubicBezTo>
                      <a:pt x="103601" y="-902"/>
                      <a:pt x="114421" y="-1359"/>
                      <a:pt x="123784" y="2889"/>
                    </a:cubicBezTo>
                    <a:lnTo>
                      <a:pt x="215510" y="55848"/>
                    </a:lnTo>
                    <a:cubicBezTo>
                      <a:pt x="222939" y="60134"/>
                      <a:pt x="221987" y="67659"/>
                      <a:pt x="213414" y="72612"/>
                    </a:cubicBezTo>
                    <a:lnTo>
                      <a:pt x="125880" y="123190"/>
                    </a:lnTo>
                    <a:cubicBezTo>
                      <a:pt x="116955" y="128124"/>
                      <a:pt x="106210" y="128543"/>
                      <a:pt x="96924"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12"/>
              <p:cNvSpPr/>
              <p:nvPr/>
            </p:nvSpPr>
            <p:spPr>
              <a:xfrm>
                <a:off x="6611724" y="4145820"/>
                <a:ext cx="220517" cy="127281"/>
              </a:xfrm>
              <a:custGeom>
                <a:avLst/>
                <a:gdLst/>
                <a:ahLst/>
                <a:cxnLst/>
                <a:rect l="l" t="t" r="r" b="b"/>
                <a:pathLst>
                  <a:path w="220517" h="127281" extrusionOk="0">
                    <a:moveTo>
                      <a:pt x="96733" y="124428"/>
                    </a:moveTo>
                    <a:lnTo>
                      <a:pt x="5007" y="71469"/>
                    </a:lnTo>
                    <a:cubicBezTo>
                      <a:pt x="-2422" y="67087"/>
                      <a:pt x="-1470" y="59563"/>
                      <a:pt x="7103" y="54610"/>
                    </a:cubicBezTo>
                    <a:lnTo>
                      <a:pt x="94637" y="4127"/>
                    </a:lnTo>
                    <a:cubicBezTo>
                      <a:pt x="103601" y="-902"/>
                      <a:pt x="114421" y="-1359"/>
                      <a:pt x="123784" y="2889"/>
                    </a:cubicBezTo>
                    <a:lnTo>
                      <a:pt x="215510" y="55848"/>
                    </a:lnTo>
                    <a:cubicBezTo>
                      <a:pt x="222939" y="60134"/>
                      <a:pt x="221987" y="67659"/>
                      <a:pt x="213414" y="72707"/>
                    </a:cubicBezTo>
                    <a:lnTo>
                      <a:pt x="125879" y="123190"/>
                    </a:lnTo>
                    <a:cubicBezTo>
                      <a:pt x="116897"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12"/>
              <p:cNvSpPr/>
              <p:nvPr/>
            </p:nvSpPr>
            <p:spPr>
              <a:xfrm>
                <a:off x="4990117" y="3209572"/>
                <a:ext cx="283047" cy="163399"/>
              </a:xfrm>
              <a:custGeom>
                <a:avLst/>
                <a:gdLst/>
                <a:ahLst/>
                <a:cxnLst/>
                <a:rect l="l" t="t" r="r" b="b"/>
                <a:pathLst>
                  <a:path w="283047" h="163399" extrusionOk="0">
                    <a:moveTo>
                      <a:pt x="159288" y="160468"/>
                    </a:moveTo>
                    <a:lnTo>
                      <a:pt x="5078" y="71504"/>
                    </a:lnTo>
                    <a:cubicBezTo>
                      <a:pt x="-2447" y="67123"/>
                      <a:pt x="-1494" y="59598"/>
                      <a:pt x="7174" y="54645"/>
                    </a:cubicBezTo>
                    <a:lnTo>
                      <a:pt x="94613" y="4163"/>
                    </a:lnTo>
                    <a:cubicBezTo>
                      <a:pt x="103595" y="-914"/>
                      <a:pt x="114473" y="-1371"/>
                      <a:pt x="123855" y="2924"/>
                    </a:cubicBezTo>
                    <a:lnTo>
                      <a:pt x="277969" y="91888"/>
                    </a:lnTo>
                    <a:cubicBezTo>
                      <a:pt x="285494" y="96269"/>
                      <a:pt x="284542" y="103794"/>
                      <a:pt x="275874" y="108747"/>
                    </a:cubicBezTo>
                    <a:lnTo>
                      <a:pt x="188434" y="159325"/>
                    </a:lnTo>
                    <a:cubicBezTo>
                      <a:pt x="179452" y="164325"/>
                      <a:pt x="168632" y="164745"/>
                      <a:pt x="159288" y="1604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12"/>
              <p:cNvSpPr/>
              <p:nvPr/>
            </p:nvSpPr>
            <p:spPr>
              <a:xfrm>
                <a:off x="6648640" y="4220618"/>
                <a:ext cx="313122" cy="199558"/>
              </a:xfrm>
              <a:custGeom>
                <a:avLst/>
                <a:gdLst/>
                <a:ahLst/>
                <a:cxnLst/>
                <a:rect l="l" t="t" r="r" b="b"/>
                <a:pathLst>
                  <a:path w="313122" h="199558" extrusionOk="0">
                    <a:moveTo>
                      <a:pt x="307467" y="56107"/>
                    </a:moveTo>
                    <a:lnTo>
                      <a:pt x="215836" y="3243"/>
                    </a:lnTo>
                    <a:cubicBezTo>
                      <a:pt x="207274" y="-1081"/>
                      <a:pt x="197158" y="-1081"/>
                      <a:pt x="188595" y="3243"/>
                    </a:cubicBezTo>
                    <a:lnTo>
                      <a:pt x="96107" y="56107"/>
                    </a:lnTo>
                    <a:cubicBezTo>
                      <a:pt x="91764" y="57564"/>
                      <a:pt x="89430" y="62260"/>
                      <a:pt x="90878" y="66594"/>
                    </a:cubicBezTo>
                    <a:cubicBezTo>
                      <a:pt x="91707" y="69061"/>
                      <a:pt x="93640" y="70994"/>
                      <a:pt x="96107" y="71823"/>
                    </a:cubicBezTo>
                    <a:lnTo>
                      <a:pt x="103442" y="76014"/>
                    </a:lnTo>
                    <a:cubicBezTo>
                      <a:pt x="107442" y="77329"/>
                      <a:pt x="109614" y="81634"/>
                      <a:pt x="108299" y="85635"/>
                    </a:cubicBezTo>
                    <a:cubicBezTo>
                      <a:pt x="107547" y="87930"/>
                      <a:pt x="105737" y="89740"/>
                      <a:pt x="103442" y="90492"/>
                    </a:cubicBezTo>
                    <a:lnTo>
                      <a:pt x="5715" y="146880"/>
                    </a:lnTo>
                    <a:cubicBezTo>
                      <a:pt x="-1905" y="151262"/>
                      <a:pt x="-1905" y="158310"/>
                      <a:pt x="5715" y="162596"/>
                    </a:cubicBezTo>
                    <a:lnTo>
                      <a:pt x="64103" y="196315"/>
                    </a:lnTo>
                    <a:cubicBezTo>
                      <a:pt x="72666" y="200639"/>
                      <a:pt x="82782" y="200639"/>
                      <a:pt x="91345" y="196315"/>
                    </a:cubicBezTo>
                    <a:lnTo>
                      <a:pt x="182690" y="143546"/>
                    </a:lnTo>
                    <a:lnTo>
                      <a:pt x="201740" y="132593"/>
                    </a:lnTo>
                    <a:lnTo>
                      <a:pt x="215360" y="124782"/>
                    </a:lnTo>
                    <a:lnTo>
                      <a:pt x="229076" y="116877"/>
                    </a:lnTo>
                    <a:lnTo>
                      <a:pt x="307848" y="71347"/>
                    </a:lnTo>
                    <a:cubicBezTo>
                      <a:pt x="314896" y="67061"/>
                      <a:pt x="314992" y="60108"/>
                      <a:pt x="307467" y="5610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12"/>
              <p:cNvSpPr/>
              <p:nvPr/>
            </p:nvSpPr>
            <p:spPr>
              <a:xfrm>
                <a:off x="4613284" y="3427765"/>
                <a:ext cx="220517" cy="127281"/>
              </a:xfrm>
              <a:custGeom>
                <a:avLst/>
                <a:gdLst/>
                <a:ahLst/>
                <a:cxnLst/>
                <a:rect l="l" t="t" r="r" b="b"/>
                <a:pathLst>
                  <a:path w="220517" h="127281" extrusionOk="0">
                    <a:moveTo>
                      <a:pt x="96733" y="124392"/>
                    </a:moveTo>
                    <a:lnTo>
                      <a:pt x="5007" y="71433"/>
                    </a:lnTo>
                    <a:cubicBezTo>
                      <a:pt x="-2422" y="67147"/>
                      <a:pt x="-1470" y="59623"/>
                      <a:pt x="7103" y="54574"/>
                    </a:cubicBezTo>
                    <a:lnTo>
                      <a:pt x="94638" y="4092"/>
                    </a:lnTo>
                    <a:cubicBezTo>
                      <a:pt x="103620" y="-890"/>
                      <a:pt x="114421" y="-1347"/>
                      <a:pt x="123784" y="2853"/>
                    </a:cubicBezTo>
                    <a:lnTo>
                      <a:pt x="215510" y="55812"/>
                    </a:lnTo>
                    <a:cubicBezTo>
                      <a:pt x="222939" y="60194"/>
                      <a:pt x="221987" y="67719"/>
                      <a:pt x="213414" y="72672"/>
                    </a:cubicBezTo>
                    <a:lnTo>
                      <a:pt x="125880" y="123154"/>
                    </a:lnTo>
                    <a:cubicBezTo>
                      <a:pt x="116917"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12"/>
              <p:cNvSpPr/>
              <p:nvPr/>
            </p:nvSpPr>
            <p:spPr>
              <a:xfrm>
                <a:off x="4742658" y="3502501"/>
                <a:ext cx="220563" cy="127281"/>
              </a:xfrm>
              <a:custGeom>
                <a:avLst/>
                <a:gdLst/>
                <a:ahLst/>
                <a:cxnLst/>
                <a:rect l="l" t="t" r="r" b="b"/>
                <a:pathLst>
                  <a:path w="220563" h="127281" extrusionOk="0">
                    <a:moveTo>
                      <a:pt x="96709" y="124428"/>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12"/>
              <p:cNvSpPr/>
              <p:nvPr/>
            </p:nvSpPr>
            <p:spPr>
              <a:xfrm>
                <a:off x="4871721" y="3577213"/>
                <a:ext cx="220563" cy="127189"/>
              </a:xfrm>
              <a:custGeom>
                <a:avLst/>
                <a:gdLst/>
                <a:ahLst/>
                <a:cxnLst/>
                <a:rect l="l" t="t" r="r" b="b"/>
                <a:pathLst>
                  <a:path w="220563" h="127189" extrusionOk="0">
                    <a:moveTo>
                      <a:pt x="97090" y="124392"/>
                    </a:moveTo>
                    <a:lnTo>
                      <a:pt x="5078" y="71433"/>
                    </a:lnTo>
                    <a:cubicBezTo>
                      <a:pt x="-2447" y="67147"/>
                      <a:pt x="-1494" y="59623"/>
                      <a:pt x="7174" y="54574"/>
                    </a:cubicBezTo>
                    <a:lnTo>
                      <a:pt x="94613" y="4092"/>
                    </a:lnTo>
                    <a:cubicBezTo>
                      <a:pt x="103595" y="-890"/>
                      <a:pt x="114397" y="-1347"/>
                      <a:pt x="123760" y="2853"/>
                    </a:cubicBezTo>
                    <a:lnTo>
                      <a:pt x="215485" y="55813"/>
                    </a:lnTo>
                    <a:cubicBezTo>
                      <a:pt x="223010" y="60099"/>
                      <a:pt x="222058" y="67719"/>
                      <a:pt x="213390" y="72672"/>
                    </a:cubicBezTo>
                    <a:lnTo>
                      <a:pt x="125950" y="123154"/>
                    </a:lnTo>
                    <a:cubicBezTo>
                      <a:pt x="117054" y="128060"/>
                      <a:pt x="106376" y="128517"/>
                      <a:pt x="97090"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12"/>
              <p:cNvSpPr/>
              <p:nvPr/>
            </p:nvSpPr>
            <p:spPr>
              <a:xfrm>
                <a:off x="5974216" y="4213507"/>
                <a:ext cx="220549" cy="127300"/>
              </a:xfrm>
              <a:custGeom>
                <a:avLst/>
                <a:gdLst/>
                <a:ahLst/>
                <a:cxnLst/>
                <a:rect l="l" t="t" r="r" b="b"/>
                <a:pathLst>
                  <a:path w="220549" h="127300" extrusionOk="0">
                    <a:moveTo>
                      <a:pt x="96733" y="124368"/>
                    </a:moveTo>
                    <a:lnTo>
                      <a:pt x="5007" y="71504"/>
                    </a:lnTo>
                    <a:cubicBezTo>
                      <a:pt x="-2422" y="67123"/>
                      <a:pt x="-1470" y="59598"/>
                      <a:pt x="7103" y="54645"/>
                    </a:cubicBezTo>
                    <a:lnTo>
                      <a:pt x="94638" y="4162"/>
                    </a:lnTo>
                    <a:cubicBezTo>
                      <a:pt x="103591" y="-914"/>
                      <a:pt x="114430" y="-1371"/>
                      <a:pt x="123784" y="2924"/>
                    </a:cubicBezTo>
                    <a:lnTo>
                      <a:pt x="215510" y="55883"/>
                    </a:lnTo>
                    <a:cubicBezTo>
                      <a:pt x="222939" y="60170"/>
                      <a:pt x="222082" y="67694"/>
                      <a:pt x="213414" y="72647"/>
                    </a:cubicBezTo>
                    <a:lnTo>
                      <a:pt x="125879" y="123225"/>
                    </a:lnTo>
                    <a:cubicBezTo>
                      <a:pt x="116897"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12"/>
              <p:cNvSpPr/>
              <p:nvPr/>
            </p:nvSpPr>
            <p:spPr>
              <a:xfrm>
                <a:off x="6104041" y="4288254"/>
                <a:ext cx="220517" cy="127281"/>
              </a:xfrm>
              <a:custGeom>
                <a:avLst/>
                <a:gdLst/>
                <a:ahLst/>
                <a:cxnLst/>
                <a:rect l="l" t="t" r="r" b="b"/>
                <a:pathLst>
                  <a:path w="220517" h="127281" extrusionOk="0">
                    <a:moveTo>
                      <a:pt x="96733" y="124392"/>
                    </a:moveTo>
                    <a:lnTo>
                      <a:pt x="5007" y="71433"/>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6"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12"/>
              <p:cNvSpPr/>
              <p:nvPr/>
            </p:nvSpPr>
            <p:spPr>
              <a:xfrm>
                <a:off x="6233034" y="4362946"/>
                <a:ext cx="220563" cy="127351"/>
              </a:xfrm>
              <a:custGeom>
                <a:avLst/>
                <a:gdLst/>
                <a:ahLst/>
                <a:cxnLst/>
                <a:rect l="l" t="t" r="r" b="b"/>
                <a:pathLst>
                  <a:path w="220563" h="127351" extrusionOk="0">
                    <a:moveTo>
                      <a:pt x="96709" y="124376"/>
                    </a:moveTo>
                    <a:lnTo>
                      <a:pt x="5078" y="71512"/>
                    </a:lnTo>
                    <a:cubicBezTo>
                      <a:pt x="-2447" y="67131"/>
                      <a:pt x="-1494" y="59606"/>
                      <a:pt x="7174" y="54653"/>
                    </a:cubicBezTo>
                    <a:lnTo>
                      <a:pt x="94613" y="4075"/>
                    </a:lnTo>
                    <a:cubicBezTo>
                      <a:pt x="103624" y="-926"/>
                      <a:pt x="114482" y="-1344"/>
                      <a:pt x="123855" y="2932"/>
                    </a:cubicBezTo>
                    <a:lnTo>
                      <a:pt x="215485" y="55796"/>
                    </a:lnTo>
                    <a:cubicBezTo>
                      <a:pt x="223010" y="60177"/>
                      <a:pt x="222058" y="67702"/>
                      <a:pt x="213390" y="72655"/>
                    </a:cubicBezTo>
                    <a:lnTo>
                      <a:pt x="125950" y="123328"/>
                    </a:lnTo>
                    <a:cubicBezTo>
                      <a:pt x="116920" y="128300"/>
                      <a:pt x="106072" y="128681"/>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12"/>
              <p:cNvSpPr/>
              <p:nvPr/>
            </p:nvSpPr>
            <p:spPr>
              <a:xfrm>
                <a:off x="6362479" y="4438082"/>
                <a:ext cx="220563" cy="127246"/>
              </a:xfrm>
              <a:custGeom>
                <a:avLst/>
                <a:gdLst/>
                <a:ahLst/>
                <a:cxnLst/>
                <a:rect l="l" t="t" r="r" b="b"/>
                <a:pathLst>
                  <a:path w="220563" h="127246" extrusionOk="0">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3010" y="60099"/>
                      <a:pt x="222058" y="67624"/>
                      <a:pt x="213390" y="72672"/>
                    </a:cubicBezTo>
                    <a:lnTo>
                      <a:pt x="125950" y="123154"/>
                    </a:lnTo>
                    <a:cubicBezTo>
                      <a:pt x="116940" y="128136"/>
                      <a:pt x="106110" y="128593"/>
                      <a:pt x="96709"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12"/>
              <p:cNvSpPr/>
              <p:nvPr/>
            </p:nvSpPr>
            <p:spPr>
              <a:xfrm>
                <a:off x="5001523" y="3651913"/>
                <a:ext cx="253854" cy="146540"/>
              </a:xfrm>
              <a:custGeom>
                <a:avLst/>
                <a:gdLst/>
                <a:ahLst/>
                <a:cxnLst/>
                <a:rect l="l" t="t" r="r" b="b"/>
                <a:pathLst>
                  <a:path w="253854" h="146540" extrusionOk="0">
                    <a:moveTo>
                      <a:pt x="130071" y="143609"/>
                    </a:moveTo>
                    <a:lnTo>
                      <a:pt x="5007" y="71504"/>
                    </a:lnTo>
                    <a:cubicBezTo>
                      <a:pt x="-2422" y="67123"/>
                      <a:pt x="-1470" y="59598"/>
                      <a:pt x="7103" y="54645"/>
                    </a:cubicBezTo>
                    <a:lnTo>
                      <a:pt x="94638" y="4163"/>
                    </a:lnTo>
                    <a:cubicBezTo>
                      <a:pt x="103591" y="-914"/>
                      <a:pt x="114431" y="-1371"/>
                      <a:pt x="123784" y="2924"/>
                    </a:cubicBezTo>
                    <a:lnTo>
                      <a:pt x="248847" y="75124"/>
                    </a:lnTo>
                    <a:cubicBezTo>
                      <a:pt x="256277" y="79410"/>
                      <a:pt x="255324" y="86935"/>
                      <a:pt x="246752" y="91888"/>
                    </a:cubicBezTo>
                    <a:lnTo>
                      <a:pt x="159217" y="142465"/>
                    </a:lnTo>
                    <a:cubicBezTo>
                      <a:pt x="150235" y="147466"/>
                      <a:pt x="139415" y="147885"/>
                      <a:pt x="130071" y="14360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12"/>
              <p:cNvSpPr/>
              <p:nvPr/>
            </p:nvSpPr>
            <p:spPr>
              <a:xfrm>
                <a:off x="5811458" y="4119562"/>
                <a:ext cx="253901" cy="146525"/>
              </a:xfrm>
              <a:custGeom>
                <a:avLst/>
                <a:gdLst/>
                <a:ahLst/>
                <a:cxnLst/>
                <a:rect l="l" t="t" r="r" b="b"/>
                <a:pathLst>
                  <a:path w="253901" h="146525" extrusionOk="0">
                    <a:moveTo>
                      <a:pt x="130046" y="143637"/>
                    </a:moveTo>
                    <a:lnTo>
                      <a:pt x="5078" y="71437"/>
                    </a:lnTo>
                    <a:cubicBezTo>
                      <a:pt x="-2447" y="67151"/>
                      <a:pt x="-1494" y="59626"/>
                      <a:pt x="7174" y="54578"/>
                    </a:cubicBezTo>
                    <a:lnTo>
                      <a:pt x="94613" y="4096"/>
                    </a:lnTo>
                    <a:cubicBezTo>
                      <a:pt x="103624" y="-886"/>
                      <a:pt x="114454" y="-1353"/>
                      <a:pt x="123855" y="2857"/>
                    </a:cubicBezTo>
                    <a:lnTo>
                      <a:pt x="248823" y="75057"/>
                    </a:lnTo>
                    <a:cubicBezTo>
                      <a:pt x="256348" y="79343"/>
                      <a:pt x="255395" y="86963"/>
                      <a:pt x="246727" y="91916"/>
                    </a:cubicBezTo>
                    <a:lnTo>
                      <a:pt x="159288" y="142399"/>
                    </a:lnTo>
                    <a:cubicBezTo>
                      <a:pt x="150287" y="147428"/>
                      <a:pt x="139438" y="147885"/>
                      <a:pt x="130046" y="14363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12"/>
              <p:cNvSpPr/>
              <p:nvPr/>
            </p:nvSpPr>
            <p:spPr>
              <a:xfrm>
                <a:off x="5164178" y="3745900"/>
                <a:ext cx="738494" cy="426244"/>
              </a:xfrm>
              <a:custGeom>
                <a:avLst/>
                <a:gdLst/>
                <a:ahLst/>
                <a:cxnLst/>
                <a:rect l="l" t="t" r="r" b="b"/>
                <a:pathLst>
                  <a:path w="738494" h="426244" extrusionOk="0">
                    <a:moveTo>
                      <a:pt x="614639" y="423287"/>
                    </a:moveTo>
                    <a:lnTo>
                      <a:pt x="5039" y="71433"/>
                    </a:lnTo>
                    <a:cubicBezTo>
                      <a:pt x="-2390" y="67147"/>
                      <a:pt x="-1533" y="59622"/>
                      <a:pt x="7135" y="54574"/>
                    </a:cubicBezTo>
                    <a:lnTo>
                      <a:pt x="94670" y="4092"/>
                    </a:lnTo>
                    <a:cubicBezTo>
                      <a:pt x="103652" y="-890"/>
                      <a:pt x="114453" y="-1347"/>
                      <a:pt x="123816" y="2854"/>
                    </a:cubicBezTo>
                    <a:lnTo>
                      <a:pt x="733416" y="354802"/>
                    </a:lnTo>
                    <a:cubicBezTo>
                      <a:pt x="740941" y="359089"/>
                      <a:pt x="739989" y="366613"/>
                      <a:pt x="731321" y="371566"/>
                    </a:cubicBezTo>
                    <a:lnTo>
                      <a:pt x="643881" y="422144"/>
                    </a:lnTo>
                    <a:cubicBezTo>
                      <a:pt x="634880" y="427173"/>
                      <a:pt x="624012" y="427602"/>
                      <a:pt x="614639" y="42328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12"/>
              <p:cNvSpPr/>
              <p:nvPr/>
            </p:nvSpPr>
            <p:spPr>
              <a:xfrm>
                <a:off x="5092169" y="3413764"/>
                <a:ext cx="220524" cy="127281"/>
              </a:xfrm>
              <a:custGeom>
                <a:avLst/>
                <a:gdLst/>
                <a:ahLst/>
                <a:cxnLst/>
                <a:rect l="l" t="t" r="r" b="b"/>
                <a:pathLst>
                  <a:path w="220524" h="127281" extrusionOk="0">
                    <a:moveTo>
                      <a:pt x="96765" y="124392"/>
                    </a:moveTo>
                    <a:lnTo>
                      <a:pt x="5039" y="71433"/>
                    </a:lnTo>
                    <a:cubicBezTo>
                      <a:pt x="-2390" y="67147"/>
                      <a:pt x="-1533" y="59623"/>
                      <a:pt x="7135" y="54574"/>
                    </a:cubicBezTo>
                    <a:lnTo>
                      <a:pt x="94670" y="4092"/>
                    </a:lnTo>
                    <a:cubicBezTo>
                      <a:pt x="103652" y="-890"/>
                      <a:pt x="114453" y="-1347"/>
                      <a:pt x="123816" y="2853"/>
                    </a:cubicBezTo>
                    <a:lnTo>
                      <a:pt x="215447" y="55812"/>
                    </a:lnTo>
                    <a:cubicBezTo>
                      <a:pt x="222972" y="60099"/>
                      <a:pt x="222019" y="67719"/>
                      <a:pt x="213351" y="72672"/>
                    </a:cubicBezTo>
                    <a:lnTo>
                      <a:pt x="125912" y="123154"/>
                    </a:lnTo>
                    <a:cubicBezTo>
                      <a:pt x="116949" y="128183"/>
                      <a:pt x="106128" y="128641"/>
                      <a:pt x="96765"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12"/>
              <p:cNvSpPr/>
              <p:nvPr/>
            </p:nvSpPr>
            <p:spPr>
              <a:xfrm>
                <a:off x="5221804" y="3488595"/>
                <a:ext cx="220524" cy="127281"/>
              </a:xfrm>
              <a:custGeom>
                <a:avLst/>
                <a:gdLst/>
                <a:ahLst/>
                <a:cxnLst/>
                <a:rect l="l" t="t" r="r" b="b"/>
                <a:pathLst>
                  <a:path w="220524" h="127281" extrusionOk="0">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2"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12"/>
              <p:cNvSpPr/>
              <p:nvPr/>
            </p:nvSpPr>
            <p:spPr>
              <a:xfrm>
                <a:off x="5351534" y="3563461"/>
                <a:ext cx="220549" cy="127264"/>
              </a:xfrm>
              <a:custGeom>
                <a:avLst/>
                <a:gdLst/>
                <a:ahLst/>
                <a:cxnLst/>
                <a:rect l="l" t="t" r="r" b="b"/>
                <a:pathLst>
                  <a:path w="220549" h="127264" extrusionOk="0">
                    <a:moveTo>
                      <a:pt x="96765" y="124333"/>
                    </a:moveTo>
                    <a:lnTo>
                      <a:pt x="5039" y="71469"/>
                    </a:lnTo>
                    <a:cubicBezTo>
                      <a:pt x="-2390" y="67087"/>
                      <a:pt x="-1533" y="59563"/>
                      <a:pt x="7135" y="54610"/>
                    </a:cubicBezTo>
                    <a:lnTo>
                      <a:pt x="94670" y="4127"/>
                    </a:lnTo>
                    <a:cubicBezTo>
                      <a:pt x="103633" y="-902"/>
                      <a:pt x="114453" y="-1359"/>
                      <a:pt x="123816" y="2889"/>
                    </a:cubicBezTo>
                    <a:lnTo>
                      <a:pt x="215542" y="55848"/>
                    </a:lnTo>
                    <a:cubicBezTo>
                      <a:pt x="222972" y="60134"/>
                      <a:pt x="222019" y="67659"/>
                      <a:pt x="213447" y="72707"/>
                    </a:cubicBezTo>
                    <a:lnTo>
                      <a:pt x="125912" y="123190"/>
                    </a:lnTo>
                    <a:cubicBezTo>
                      <a:pt x="116930" y="128190"/>
                      <a:pt x="106109" y="128609"/>
                      <a:pt x="96765"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12"/>
              <p:cNvSpPr/>
              <p:nvPr/>
            </p:nvSpPr>
            <p:spPr>
              <a:xfrm>
                <a:off x="5481392" y="3638284"/>
                <a:ext cx="220517" cy="127225"/>
              </a:xfrm>
              <a:custGeom>
                <a:avLst/>
                <a:gdLst/>
                <a:ahLst/>
                <a:cxnLst/>
                <a:rect l="l" t="t" r="r" b="b"/>
                <a:pathLst>
                  <a:path w="220517" h="127225" extrusionOk="0">
                    <a:moveTo>
                      <a:pt x="96447" y="124090"/>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774" y="128234"/>
                      <a:pt x="105830" y="128557"/>
                      <a:pt x="96447" y="12409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12"/>
              <p:cNvSpPr/>
              <p:nvPr/>
            </p:nvSpPr>
            <p:spPr>
              <a:xfrm>
                <a:off x="5610742" y="3713151"/>
                <a:ext cx="220517" cy="127264"/>
              </a:xfrm>
              <a:custGeom>
                <a:avLst/>
                <a:gdLst/>
                <a:ahLst/>
                <a:cxnLst/>
                <a:rect l="l" t="t" r="r" b="b"/>
                <a:pathLst>
                  <a:path w="220517" h="127264" extrusionOk="0">
                    <a:moveTo>
                      <a:pt x="96733" y="124376"/>
                    </a:moveTo>
                    <a:lnTo>
                      <a:pt x="5007" y="71417"/>
                    </a:lnTo>
                    <a:cubicBezTo>
                      <a:pt x="-2422" y="67131"/>
                      <a:pt x="-1470" y="59606"/>
                      <a:pt x="7103" y="54653"/>
                    </a:cubicBezTo>
                    <a:lnTo>
                      <a:pt x="94638" y="4075"/>
                    </a:lnTo>
                    <a:cubicBezTo>
                      <a:pt x="103620" y="-926"/>
                      <a:pt x="114440" y="-1344"/>
                      <a:pt x="123784" y="2932"/>
                    </a:cubicBezTo>
                    <a:lnTo>
                      <a:pt x="215510" y="55796"/>
                    </a:lnTo>
                    <a:cubicBezTo>
                      <a:pt x="222939" y="60177"/>
                      <a:pt x="221987" y="67702"/>
                      <a:pt x="213414" y="72655"/>
                    </a:cubicBezTo>
                    <a:lnTo>
                      <a:pt x="125880" y="123138"/>
                    </a:lnTo>
                    <a:cubicBezTo>
                      <a:pt x="116917" y="128167"/>
                      <a:pt x="106096" y="128624"/>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12"/>
              <p:cNvSpPr/>
              <p:nvPr/>
            </p:nvSpPr>
            <p:spPr>
              <a:xfrm>
                <a:off x="5740377" y="3788001"/>
                <a:ext cx="220517" cy="127281"/>
              </a:xfrm>
              <a:custGeom>
                <a:avLst/>
                <a:gdLst/>
                <a:ahLst/>
                <a:cxnLst/>
                <a:rect l="l" t="t" r="r" b="b"/>
                <a:pathLst>
                  <a:path w="220517" h="127281" extrusionOk="0">
                    <a:moveTo>
                      <a:pt x="96733" y="124393"/>
                    </a:moveTo>
                    <a:lnTo>
                      <a:pt x="5007" y="71434"/>
                    </a:lnTo>
                    <a:cubicBezTo>
                      <a:pt x="-2422" y="67147"/>
                      <a:pt x="-1470" y="59623"/>
                      <a:pt x="7103" y="54574"/>
                    </a:cubicBezTo>
                    <a:lnTo>
                      <a:pt x="94638" y="4092"/>
                    </a:lnTo>
                    <a:cubicBezTo>
                      <a:pt x="103620" y="-890"/>
                      <a:pt x="114421" y="-1347"/>
                      <a:pt x="123784" y="2853"/>
                    </a:cubicBezTo>
                    <a:lnTo>
                      <a:pt x="215510" y="55812"/>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12"/>
              <p:cNvSpPr/>
              <p:nvPr/>
            </p:nvSpPr>
            <p:spPr>
              <a:xfrm>
                <a:off x="5870012" y="3862832"/>
                <a:ext cx="220517" cy="127281"/>
              </a:xfrm>
              <a:custGeom>
                <a:avLst/>
                <a:gdLst/>
                <a:ahLst/>
                <a:cxnLst/>
                <a:rect l="l" t="t" r="r" b="b"/>
                <a:pathLst>
                  <a:path w="220517" h="127281" extrusionOk="0">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07"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12"/>
              <p:cNvSpPr/>
              <p:nvPr/>
            </p:nvSpPr>
            <p:spPr>
              <a:xfrm>
                <a:off x="5999266" y="3937698"/>
                <a:ext cx="220549" cy="127281"/>
              </a:xfrm>
              <a:custGeom>
                <a:avLst/>
                <a:gdLst/>
                <a:ahLst/>
                <a:cxnLst/>
                <a:rect l="l" t="t" r="r" b="b"/>
                <a:pathLst>
                  <a:path w="220549" h="127281" extrusionOk="0">
                    <a:moveTo>
                      <a:pt x="96733" y="124428"/>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707"/>
                    </a:cubicBezTo>
                    <a:lnTo>
                      <a:pt x="125880" y="123190"/>
                    </a:lnTo>
                    <a:cubicBezTo>
                      <a:pt x="116898"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12"/>
              <p:cNvSpPr/>
              <p:nvPr/>
            </p:nvSpPr>
            <p:spPr>
              <a:xfrm>
                <a:off x="6129021" y="4012522"/>
                <a:ext cx="220524" cy="127237"/>
              </a:xfrm>
              <a:custGeom>
                <a:avLst/>
                <a:gdLst/>
                <a:ahLst/>
                <a:cxnLst/>
                <a:rect l="l" t="t" r="r" b="b"/>
                <a:pathLst>
                  <a:path w="220524" h="127237" extrusionOk="0">
                    <a:moveTo>
                      <a:pt x="96994" y="124376"/>
                    </a:moveTo>
                    <a:lnTo>
                      <a:pt x="5078" y="71512"/>
                    </a:lnTo>
                    <a:cubicBezTo>
                      <a:pt x="-2447" y="67131"/>
                      <a:pt x="-1494" y="59606"/>
                      <a:pt x="7174" y="54653"/>
                    </a:cubicBezTo>
                    <a:lnTo>
                      <a:pt x="94613" y="4075"/>
                    </a:lnTo>
                    <a:cubicBezTo>
                      <a:pt x="103595" y="-925"/>
                      <a:pt x="114416" y="-1345"/>
                      <a:pt x="123760" y="2932"/>
                    </a:cubicBezTo>
                    <a:lnTo>
                      <a:pt x="215485" y="55796"/>
                    </a:lnTo>
                    <a:cubicBezTo>
                      <a:pt x="222915" y="60177"/>
                      <a:pt x="222058" y="67702"/>
                      <a:pt x="213390" y="72655"/>
                    </a:cubicBezTo>
                    <a:lnTo>
                      <a:pt x="125855" y="123233"/>
                    </a:lnTo>
                    <a:cubicBezTo>
                      <a:pt x="116949" y="128138"/>
                      <a:pt x="106262" y="128557"/>
                      <a:pt x="9699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12"/>
              <p:cNvSpPr/>
              <p:nvPr/>
            </p:nvSpPr>
            <p:spPr>
              <a:xfrm>
                <a:off x="6258942" y="4087388"/>
                <a:ext cx="220563" cy="127300"/>
              </a:xfrm>
              <a:custGeom>
                <a:avLst/>
                <a:gdLst/>
                <a:ahLst/>
                <a:cxnLst/>
                <a:rect l="l" t="t" r="r" b="b"/>
                <a:pathLst>
                  <a:path w="220563" h="127300" extrusionOk="0">
                    <a:moveTo>
                      <a:pt x="96709" y="124376"/>
                    </a:moveTo>
                    <a:lnTo>
                      <a:pt x="5078" y="71417"/>
                    </a:lnTo>
                    <a:cubicBezTo>
                      <a:pt x="-2447" y="67131"/>
                      <a:pt x="-1494" y="59606"/>
                      <a:pt x="7173" y="54653"/>
                    </a:cubicBezTo>
                    <a:lnTo>
                      <a:pt x="94613" y="4075"/>
                    </a:lnTo>
                    <a:cubicBezTo>
                      <a:pt x="103595" y="-925"/>
                      <a:pt x="114415" y="-1345"/>
                      <a:pt x="123760"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12"/>
              <p:cNvSpPr/>
              <p:nvPr/>
            </p:nvSpPr>
            <p:spPr>
              <a:xfrm>
                <a:off x="6388578" y="4161853"/>
                <a:ext cx="220563" cy="127285"/>
              </a:xfrm>
              <a:custGeom>
                <a:avLst/>
                <a:gdLst/>
                <a:ahLst/>
                <a:cxnLst/>
                <a:rect l="l" t="t" r="r" b="b"/>
                <a:pathLst>
                  <a:path w="220563" h="127285" extrusionOk="0">
                    <a:moveTo>
                      <a:pt x="96709" y="124396"/>
                    </a:moveTo>
                    <a:lnTo>
                      <a:pt x="5078" y="71437"/>
                    </a:lnTo>
                    <a:cubicBezTo>
                      <a:pt x="-2447" y="67151"/>
                      <a:pt x="-1494" y="59627"/>
                      <a:pt x="7174" y="54578"/>
                    </a:cubicBezTo>
                    <a:lnTo>
                      <a:pt x="94613" y="4096"/>
                    </a:lnTo>
                    <a:cubicBezTo>
                      <a:pt x="103624" y="-886"/>
                      <a:pt x="114454" y="-1353"/>
                      <a:pt x="123855" y="2857"/>
                    </a:cubicBezTo>
                    <a:lnTo>
                      <a:pt x="215485" y="55816"/>
                    </a:lnTo>
                    <a:cubicBezTo>
                      <a:pt x="223010" y="60103"/>
                      <a:pt x="222058" y="67723"/>
                      <a:pt x="213390" y="72676"/>
                    </a:cubicBezTo>
                    <a:lnTo>
                      <a:pt x="125950" y="123158"/>
                    </a:lnTo>
                    <a:cubicBezTo>
                      <a:pt x="116949" y="128187"/>
                      <a:pt x="106100" y="128645"/>
                      <a:pt x="96709" y="12439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12"/>
              <p:cNvSpPr/>
              <p:nvPr/>
            </p:nvSpPr>
            <p:spPr>
              <a:xfrm>
                <a:off x="6518213" y="4237101"/>
                <a:ext cx="221039" cy="127370"/>
              </a:xfrm>
              <a:custGeom>
                <a:avLst/>
                <a:gdLst/>
                <a:ahLst/>
                <a:cxnLst/>
                <a:rect l="l" t="t" r="r" b="b"/>
                <a:pathLst>
                  <a:path w="221039" h="127370" extrusionOk="0">
                    <a:moveTo>
                      <a:pt x="96709" y="124396"/>
                    </a:moveTo>
                    <a:lnTo>
                      <a:pt x="5078" y="71437"/>
                    </a:lnTo>
                    <a:cubicBezTo>
                      <a:pt x="-2447" y="67151"/>
                      <a:pt x="-1494" y="59626"/>
                      <a:pt x="7173" y="54578"/>
                    </a:cubicBezTo>
                    <a:lnTo>
                      <a:pt x="94613" y="4095"/>
                    </a:lnTo>
                    <a:cubicBezTo>
                      <a:pt x="103624" y="-886"/>
                      <a:pt x="114454" y="-1353"/>
                      <a:pt x="123855" y="2857"/>
                    </a:cubicBezTo>
                    <a:lnTo>
                      <a:pt x="215962" y="55816"/>
                    </a:lnTo>
                    <a:cubicBezTo>
                      <a:pt x="223486" y="60103"/>
                      <a:pt x="222534" y="67627"/>
                      <a:pt x="213866" y="72676"/>
                    </a:cubicBezTo>
                    <a:lnTo>
                      <a:pt x="126427" y="123158"/>
                    </a:lnTo>
                    <a:cubicBezTo>
                      <a:pt x="117292" y="128302"/>
                      <a:pt x="106243" y="128759"/>
                      <a:pt x="96709" y="12439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12"/>
              <p:cNvSpPr/>
              <p:nvPr/>
            </p:nvSpPr>
            <p:spPr>
              <a:xfrm>
                <a:off x="4864578" y="3282378"/>
                <a:ext cx="318480" cy="183800"/>
              </a:xfrm>
              <a:custGeom>
                <a:avLst/>
                <a:gdLst/>
                <a:ahLst/>
                <a:cxnLst/>
                <a:rect l="l" t="t" r="r" b="b"/>
                <a:pathLst>
                  <a:path w="318480" h="183800" extrusionOk="0">
                    <a:moveTo>
                      <a:pt x="194721" y="180911"/>
                    </a:moveTo>
                    <a:lnTo>
                      <a:pt x="5078" y="71469"/>
                    </a:lnTo>
                    <a:cubicBezTo>
                      <a:pt x="-2447" y="67087"/>
                      <a:pt x="-1494" y="59563"/>
                      <a:pt x="7174" y="54610"/>
                    </a:cubicBezTo>
                    <a:lnTo>
                      <a:pt x="94613" y="4127"/>
                    </a:lnTo>
                    <a:cubicBezTo>
                      <a:pt x="103614" y="-902"/>
                      <a:pt x="114463" y="-1359"/>
                      <a:pt x="123855" y="2889"/>
                    </a:cubicBezTo>
                    <a:lnTo>
                      <a:pt x="313402" y="112331"/>
                    </a:lnTo>
                    <a:cubicBezTo>
                      <a:pt x="320927" y="116713"/>
                      <a:pt x="319975" y="124237"/>
                      <a:pt x="311307" y="129190"/>
                    </a:cubicBezTo>
                    <a:lnTo>
                      <a:pt x="223867" y="179673"/>
                    </a:lnTo>
                    <a:cubicBezTo>
                      <a:pt x="214904" y="184702"/>
                      <a:pt x="204084" y="185159"/>
                      <a:pt x="194721" y="18091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12"/>
              <p:cNvSpPr/>
              <p:nvPr/>
            </p:nvSpPr>
            <p:spPr>
              <a:xfrm>
                <a:off x="4902011" y="3449213"/>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6"/>
                      <a:pt x="114482" y="-1345"/>
                      <a:pt x="123855" y="2932"/>
                    </a:cubicBezTo>
                    <a:lnTo>
                      <a:pt x="215485" y="55796"/>
                    </a:lnTo>
                    <a:cubicBezTo>
                      <a:pt x="223010" y="60177"/>
                      <a:pt x="222058" y="67702"/>
                      <a:pt x="213390" y="72655"/>
                    </a:cubicBezTo>
                    <a:lnTo>
                      <a:pt x="125950" y="123233"/>
                    </a:lnTo>
                    <a:cubicBezTo>
                      <a:pt x="116940" y="128233"/>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12"/>
              <p:cNvSpPr/>
              <p:nvPr/>
            </p:nvSpPr>
            <p:spPr>
              <a:xfrm>
                <a:off x="5031646" y="3523682"/>
                <a:ext cx="220524" cy="127281"/>
              </a:xfrm>
              <a:custGeom>
                <a:avLst/>
                <a:gdLst/>
                <a:ahLst/>
                <a:cxnLst/>
                <a:rect l="l" t="t" r="r" b="b"/>
                <a:pathLst>
                  <a:path w="220524" h="127281" extrusionOk="0">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2915" y="60099"/>
                      <a:pt x="222058" y="67719"/>
                      <a:pt x="213390" y="72672"/>
                    </a:cubicBezTo>
                    <a:lnTo>
                      <a:pt x="125855" y="123154"/>
                    </a:lnTo>
                    <a:cubicBezTo>
                      <a:pt x="116892" y="128184"/>
                      <a:pt x="106072" y="128641"/>
                      <a:pt x="96709"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12"/>
              <p:cNvSpPr/>
              <p:nvPr/>
            </p:nvSpPr>
            <p:spPr>
              <a:xfrm>
                <a:off x="5161066" y="3598894"/>
                <a:ext cx="220517" cy="127281"/>
              </a:xfrm>
              <a:custGeom>
                <a:avLst/>
                <a:gdLst/>
                <a:ahLst/>
                <a:cxnLst/>
                <a:rect l="l" t="t" r="r" b="b"/>
                <a:pathLst>
                  <a:path w="220517" h="127281" extrusionOk="0">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898"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12"/>
              <p:cNvSpPr/>
              <p:nvPr/>
            </p:nvSpPr>
            <p:spPr>
              <a:xfrm>
                <a:off x="5290892" y="3673717"/>
                <a:ext cx="220517" cy="127308"/>
              </a:xfrm>
              <a:custGeom>
                <a:avLst/>
                <a:gdLst/>
                <a:ahLst/>
                <a:cxnLst/>
                <a:rect l="l" t="t" r="r" b="b"/>
                <a:pathLst>
                  <a:path w="220517" h="127308" extrusionOk="0">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897" y="128234"/>
                      <a:pt x="106077" y="128653"/>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12"/>
              <p:cNvSpPr/>
              <p:nvPr/>
            </p:nvSpPr>
            <p:spPr>
              <a:xfrm>
                <a:off x="5420495" y="3748758"/>
                <a:ext cx="220334" cy="127131"/>
              </a:xfrm>
              <a:custGeom>
                <a:avLst/>
                <a:gdLst/>
                <a:ahLst/>
                <a:cxnLst/>
                <a:rect l="l" t="t" r="r" b="b"/>
                <a:pathLst>
                  <a:path w="220334" h="127131" extrusionOk="0">
                    <a:moveTo>
                      <a:pt x="96765" y="124202"/>
                    </a:moveTo>
                    <a:lnTo>
                      <a:pt x="5039" y="71243"/>
                    </a:lnTo>
                    <a:cubicBezTo>
                      <a:pt x="-2390" y="66957"/>
                      <a:pt x="-1533" y="59432"/>
                      <a:pt x="7135" y="54384"/>
                    </a:cubicBezTo>
                    <a:lnTo>
                      <a:pt x="94479" y="4092"/>
                    </a:lnTo>
                    <a:cubicBezTo>
                      <a:pt x="103461" y="-890"/>
                      <a:pt x="114263" y="-1347"/>
                      <a:pt x="123626" y="2854"/>
                    </a:cubicBezTo>
                    <a:lnTo>
                      <a:pt x="215256" y="55813"/>
                    </a:lnTo>
                    <a:cubicBezTo>
                      <a:pt x="222781" y="60099"/>
                      <a:pt x="221828" y="67719"/>
                      <a:pt x="213161" y="72672"/>
                    </a:cubicBezTo>
                    <a:lnTo>
                      <a:pt x="125721" y="123154"/>
                    </a:lnTo>
                    <a:cubicBezTo>
                      <a:pt x="116777" y="128060"/>
                      <a:pt x="106043" y="128450"/>
                      <a:pt x="96765" y="12420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12"/>
              <p:cNvSpPr/>
              <p:nvPr/>
            </p:nvSpPr>
            <p:spPr>
              <a:xfrm>
                <a:off x="5550092" y="3823398"/>
                <a:ext cx="220563" cy="127281"/>
              </a:xfrm>
              <a:custGeom>
                <a:avLst/>
                <a:gdLst/>
                <a:ahLst/>
                <a:cxnLst/>
                <a:rect l="l" t="t" r="r" b="b"/>
                <a:pathLst>
                  <a:path w="220563" h="127281" extrusionOk="0">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12"/>
              <p:cNvSpPr/>
              <p:nvPr/>
            </p:nvSpPr>
            <p:spPr>
              <a:xfrm>
                <a:off x="5679727" y="3898222"/>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12"/>
              <p:cNvSpPr/>
              <p:nvPr/>
            </p:nvSpPr>
            <p:spPr>
              <a:xfrm>
                <a:off x="5809362" y="3973072"/>
                <a:ext cx="220524" cy="127281"/>
              </a:xfrm>
              <a:custGeom>
                <a:avLst/>
                <a:gdLst/>
                <a:ahLst/>
                <a:cxnLst/>
                <a:rect l="l" t="t" r="r" b="b"/>
                <a:pathLst>
                  <a:path w="220524" h="127281" extrusionOk="0">
                    <a:moveTo>
                      <a:pt x="96709" y="124392"/>
                    </a:moveTo>
                    <a:lnTo>
                      <a:pt x="5078" y="71433"/>
                    </a:lnTo>
                    <a:cubicBezTo>
                      <a:pt x="-2447" y="67147"/>
                      <a:pt x="-1494" y="59622"/>
                      <a:pt x="7174" y="54574"/>
                    </a:cubicBezTo>
                    <a:lnTo>
                      <a:pt x="94613" y="4092"/>
                    </a:lnTo>
                    <a:cubicBezTo>
                      <a:pt x="103595" y="-890"/>
                      <a:pt x="114397" y="-1347"/>
                      <a:pt x="123760" y="2854"/>
                    </a:cubicBezTo>
                    <a:lnTo>
                      <a:pt x="215485" y="55813"/>
                    </a:lnTo>
                    <a:cubicBezTo>
                      <a:pt x="222915" y="60194"/>
                      <a:pt x="222058" y="67719"/>
                      <a:pt x="213390" y="72672"/>
                    </a:cubicBezTo>
                    <a:lnTo>
                      <a:pt x="125855" y="123154"/>
                    </a:lnTo>
                    <a:cubicBezTo>
                      <a:pt x="116892" y="128183"/>
                      <a:pt x="106072" y="128641"/>
                      <a:pt x="96709"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12"/>
              <p:cNvSpPr/>
              <p:nvPr/>
            </p:nvSpPr>
            <p:spPr>
              <a:xfrm>
                <a:off x="5938592" y="4047903"/>
                <a:ext cx="220517" cy="126979"/>
              </a:xfrm>
              <a:custGeom>
                <a:avLst/>
                <a:gdLst/>
                <a:ahLst/>
                <a:cxnLst/>
                <a:rect l="l" t="t" r="r" b="b"/>
                <a:pathLst>
                  <a:path w="220517" h="126979" extrusionOk="0">
                    <a:moveTo>
                      <a:pt x="97114" y="124047"/>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45" y="127924"/>
                      <a:pt x="106315" y="128238"/>
                      <a:pt x="97114" y="12404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12"/>
              <p:cNvSpPr/>
              <p:nvPr/>
            </p:nvSpPr>
            <p:spPr>
              <a:xfrm>
                <a:off x="6068608" y="4122734"/>
                <a:ext cx="220517" cy="127300"/>
              </a:xfrm>
              <a:custGeom>
                <a:avLst/>
                <a:gdLst/>
                <a:ahLst/>
                <a:cxnLst/>
                <a:rect l="l" t="t" r="r" b="b"/>
                <a:pathLst>
                  <a:path w="220517" h="127300" extrusionOk="0">
                    <a:moveTo>
                      <a:pt x="96733" y="124368"/>
                    </a:moveTo>
                    <a:lnTo>
                      <a:pt x="5007" y="71504"/>
                    </a:lnTo>
                    <a:cubicBezTo>
                      <a:pt x="-2422" y="67123"/>
                      <a:pt x="-1470" y="59598"/>
                      <a:pt x="7103" y="54645"/>
                    </a:cubicBezTo>
                    <a:lnTo>
                      <a:pt x="94638" y="4162"/>
                    </a:lnTo>
                    <a:cubicBezTo>
                      <a:pt x="103591" y="-914"/>
                      <a:pt x="114431" y="-1371"/>
                      <a:pt x="123784" y="2924"/>
                    </a:cubicBezTo>
                    <a:lnTo>
                      <a:pt x="215510" y="55883"/>
                    </a:lnTo>
                    <a:cubicBezTo>
                      <a:pt x="222939" y="60170"/>
                      <a:pt x="221987" y="67694"/>
                      <a:pt x="213414" y="72647"/>
                    </a:cubicBezTo>
                    <a:lnTo>
                      <a:pt x="125880" y="123225"/>
                    </a:lnTo>
                    <a:cubicBezTo>
                      <a:pt x="116898"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12"/>
              <p:cNvSpPr/>
              <p:nvPr/>
            </p:nvSpPr>
            <p:spPr>
              <a:xfrm>
                <a:off x="6198212" y="4197576"/>
                <a:ext cx="220524" cy="127281"/>
              </a:xfrm>
              <a:custGeom>
                <a:avLst/>
                <a:gdLst/>
                <a:ahLst/>
                <a:cxnLst/>
                <a:rect l="l" t="t" r="r" b="b"/>
                <a:pathLst>
                  <a:path w="220524" h="127281" extrusionOk="0">
                    <a:moveTo>
                      <a:pt x="96765" y="124393"/>
                    </a:moveTo>
                    <a:lnTo>
                      <a:pt x="5039" y="71434"/>
                    </a:lnTo>
                    <a:cubicBezTo>
                      <a:pt x="-2390" y="67147"/>
                      <a:pt x="-1533" y="59623"/>
                      <a:pt x="7135" y="54574"/>
                    </a:cubicBezTo>
                    <a:lnTo>
                      <a:pt x="94670" y="4092"/>
                    </a:lnTo>
                    <a:cubicBezTo>
                      <a:pt x="103652" y="-890"/>
                      <a:pt x="114453" y="-1347"/>
                      <a:pt x="123816" y="2853"/>
                    </a:cubicBezTo>
                    <a:lnTo>
                      <a:pt x="215447" y="55812"/>
                    </a:lnTo>
                    <a:cubicBezTo>
                      <a:pt x="222972" y="60194"/>
                      <a:pt x="222019" y="67719"/>
                      <a:pt x="213351" y="72672"/>
                    </a:cubicBezTo>
                    <a:lnTo>
                      <a:pt x="125912" y="123154"/>
                    </a:lnTo>
                    <a:cubicBezTo>
                      <a:pt x="116949" y="128184"/>
                      <a:pt x="106128" y="128641"/>
                      <a:pt x="96765"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12"/>
              <p:cNvSpPr/>
              <p:nvPr/>
            </p:nvSpPr>
            <p:spPr>
              <a:xfrm>
                <a:off x="6327808" y="4272442"/>
                <a:ext cx="380989" cy="219907"/>
              </a:xfrm>
              <a:custGeom>
                <a:avLst/>
                <a:gdLst/>
                <a:ahLst/>
                <a:cxnLst/>
                <a:rect l="l" t="t" r="r" b="b"/>
                <a:pathLst>
                  <a:path w="380989" h="219907" extrusionOk="0">
                    <a:moveTo>
                      <a:pt x="257205" y="216975"/>
                    </a:moveTo>
                    <a:lnTo>
                      <a:pt x="5078" y="71433"/>
                    </a:lnTo>
                    <a:cubicBezTo>
                      <a:pt x="-2447" y="67147"/>
                      <a:pt x="-1494" y="59622"/>
                      <a:pt x="7174" y="54574"/>
                    </a:cubicBezTo>
                    <a:lnTo>
                      <a:pt x="94613" y="4092"/>
                    </a:lnTo>
                    <a:cubicBezTo>
                      <a:pt x="103624" y="-890"/>
                      <a:pt x="114454" y="-1347"/>
                      <a:pt x="123855" y="2854"/>
                    </a:cubicBezTo>
                    <a:lnTo>
                      <a:pt x="375982" y="148396"/>
                    </a:lnTo>
                    <a:cubicBezTo>
                      <a:pt x="383411" y="152777"/>
                      <a:pt x="382459" y="160302"/>
                      <a:pt x="373886" y="165255"/>
                    </a:cubicBezTo>
                    <a:lnTo>
                      <a:pt x="286351" y="215832"/>
                    </a:lnTo>
                    <a:cubicBezTo>
                      <a:pt x="277369" y="220833"/>
                      <a:pt x="266549" y="221252"/>
                      <a:pt x="257205" y="216975"/>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12"/>
              <p:cNvSpPr/>
              <p:nvPr/>
            </p:nvSpPr>
            <p:spPr>
              <a:xfrm>
                <a:off x="4739038" y="3355149"/>
                <a:ext cx="253901" cy="146525"/>
              </a:xfrm>
              <a:custGeom>
                <a:avLst/>
                <a:gdLst/>
                <a:ahLst/>
                <a:cxnLst/>
                <a:rect l="l" t="t" r="r" b="b"/>
                <a:pathLst>
                  <a:path w="253901" h="146525" extrusionOk="0">
                    <a:moveTo>
                      <a:pt x="130046" y="143668"/>
                    </a:moveTo>
                    <a:lnTo>
                      <a:pt x="5078" y="71469"/>
                    </a:lnTo>
                    <a:cubicBezTo>
                      <a:pt x="-2447" y="67183"/>
                      <a:pt x="-1494" y="59563"/>
                      <a:pt x="7174" y="54610"/>
                    </a:cubicBezTo>
                    <a:lnTo>
                      <a:pt x="94613" y="4127"/>
                    </a:lnTo>
                    <a:cubicBezTo>
                      <a:pt x="103614" y="-902"/>
                      <a:pt x="114463" y="-1359"/>
                      <a:pt x="123855" y="2889"/>
                    </a:cubicBezTo>
                    <a:lnTo>
                      <a:pt x="248823" y="75088"/>
                    </a:lnTo>
                    <a:cubicBezTo>
                      <a:pt x="256348" y="79375"/>
                      <a:pt x="255395" y="86899"/>
                      <a:pt x="246727" y="91948"/>
                    </a:cubicBezTo>
                    <a:lnTo>
                      <a:pt x="159288" y="142430"/>
                    </a:lnTo>
                    <a:cubicBezTo>
                      <a:pt x="150277" y="147412"/>
                      <a:pt x="139447" y="147879"/>
                      <a:pt x="130046" y="1436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12"/>
              <p:cNvSpPr/>
              <p:nvPr/>
            </p:nvSpPr>
            <p:spPr>
              <a:xfrm>
                <a:off x="5246664" y="3087528"/>
                <a:ext cx="1926000" cy="1111651"/>
              </a:xfrm>
              <a:custGeom>
                <a:avLst/>
                <a:gdLst/>
                <a:ahLst/>
                <a:cxnLst/>
                <a:rect l="l" t="t" r="r" b="b"/>
                <a:pathLst>
                  <a:path w="1926000" h="1111651" extrusionOk="0">
                    <a:moveTo>
                      <a:pt x="1845936" y="1108805"/>
                    </a:moveTo>
                    <a:lnTo>
                      <a:pt x="5039" y="46196"/>
                    </a:lnTo>
                    <a:cubicBezTo>
                      <a:pt x="-2390" y="41910"/>
                      <a:pt x="-1533" y="34290"/>
                      <a:pt x="7135" y="29337"/>
                    </a:cubicBezTo>
                    <a:lnTo>
                      <a:pt x="50855" y="4096"/>
                    </a:lnTo>
                    <a:cubicBezTo>
                      <a:pt x="59865" y="-886"/>
                      <a:pt x="70695" y="-1353"/>
                      <a:pt x="80097" y="2857"/>
                    </a:cubicBezTo>
                    <a:lnTo>
                      <a:pt x="1920993" y="1065371"/>
                    </a:lnTo>
                    <a:cubicBezTo>
                      <a:pt x="1928423" y="1069658"/>
                      <a:pt x="1927470" y="1077182"/>
                      <a:pt x="1918898" y="1082230"/>
                    </a:cubicBezTo>
                    <a:lnTo>
                      <a:pt x="1875083" y="1107472"/>
                    </a:lnTo>
                    <a:cubicBezTo>
                      <a:pt x="1866129" y="1112529"/>
                      <a:pt x="1855309" y="1113025"/>
                      <a:pt x="1845936" y="1108805"/>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12"/>
              <p:cNvSpPr/>
              <p:nvPr/>
            </p:nvSpPr>
            <p:spPr>
              <a:xfrm>
                <a:off x="4501288" y="3792632"/>
                <a:ext cx="1451798" cy="838156"/>
              </a:xfrm>
              <a:custGeom>
                <a:avLst/>
                <a:gdLst/>
                <a:ahLst/>
                <a:cxnLst/>
                <a:rect l="l" t="t" r="r" b="b"/>
                <a:pathLst>
                  <a:path w="1451798" h="838156" extrusionOk="0">
                    <a:moveTo>
                      <a:pt x="1450884" y="524573"/>
                    </a:moveTo>
                    <a:cubicBezTo>
                      <a:pt x="1448283" y="530298"/>
                      <a:pt x="1443816" y="534965"/>
                      <a:pt x="1438216" y="537813"/>
                    </a:cubicBezTo>
                    <a:lnTo>
                      <a:pt x="931581" y="830231"/>
                    </a:lnTo>
                    <a:cubicBezTo>
                      <a:pt x="914321" y="839889"/>
                      <a:pt x="893500" y="840766"/>
                      <a:pt x="875479" y="832612"/>
                    </a:cubicBezTo>
                    <a:lnTo>
                      <a:pt x="9751" y="332740"/>
                    </a:lnTo>
                    <a:cubicBezTo>
                      <a:pt x="5808" y="330683"/>
                      <a:pt x="2709" y="327311"/>
                      <a:pt x="988" y="323215"/>
                    </a:cubicBezTo>
                    <a:cubicBezTo>
                      <a:pt x="-2155" y="315595"/>
                      <a:pt x="2226" y="306641"/>
                      <a:pt x="13752" y="299974"/>
                    </a:cubicBezTo>
                    <a:lnTo>
                      <a:pt x="520387" y="7842"/>
                    </a:lnTo>
                    <a:cubicBezTo>
                      <a:pt x="537674" y="-1740"/>
                      <a:pt x="558477" y="-2588"/>
                      <a:pt x="576489" y="5556"/>
                    </a:cubicBezTo>
                    <a:lnTo>
                      <a:pt x="1442311" y="505428"/>
                    </a:lnTo>
                    <a:cubicBezTo>
                      <a:pt x="1449874" y="508438"/>
                      <a:pt x="1453675" y="516925"/>
                      <a:pt x="1450884" y="524573"/>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12"/>
              <p:cNvSpPr/>
              <p:nvPr/>
            </p:nvSpPr>
            <p:spPr>
              <a:xfrm>
                <a:off x="4502277" y="3802740"/>
                <a:ext cx="1449895" cy="828048"/>
              </a:xfrm>
              <a:custGeom>
                <a:avLst/>
                <a:gdLst/>
                <a:ahLst/>
                <a:cxnLst/>
                <a:rect l="l" t="t" r="r" b="b"/>
                <a:pathLst>
                  <a:path w="1449895" h="828048" extrusionOk="0">
                    <a:moveTo>
                      <a:pt x="1449896" y="514465"/>
                    </a:moveTo>
                    <a:cubicBezTo>
                      <a:pt x="1447295" y="520190"/>
                      <a:pt x="1442828" y="524857"/>
                      <a:pt x="1437227" y="527705"/>
                    </a:cubicBezTo>
                    <a:lnTo>
                      <a:pt x="930593" y="820123"/>
                    </a:lnTo>
                    <a:cubicBezTo>
                      <a:pt x="913333" y="829781"/>
                      <a:pt x="892512" y="830657"/>
                      <a:pt x="874490" y="822504"/>
                    </a:cubicBezTo>
                    <a:lnTo>
                      <a:pt x="8763" y="322632"/>
                    </a:lnTo>
                    <a:cubicBezTo>
                      <a:pt x="4820" y="320575"/>
                      <a:pt x="1720" y="317203"/>
                      <a:pt x="0" y="313107"/>
                    </a:cubicBezTo>
                    <a:cubicBezTo>
                      <a:pt x="2669" y="307582"/>
                      <a:pt x="7089" y="303096"/>
                      <a:pt x="12573" y="300343"/>
                    </a:cubicBezTo>
                    <a:lnTo>
                      <a:pt x="519208" y="7926"/>
                    </a:lnTo>
                    <a:cubicBezTo>
                      <a:pt x="536467" y="-1732"/>
                      <a:pt x="557289" y="-2609"/>
                      <a:pt x="575310" y="5545"/>
                    </a:cubicBezTo>
                    <a:lnTo>
                      <a:pt x="1441323" y="505417"/>
                    </a:lnTo>
                    <a:cubicBezTo>
                      <a:pt x="1445095" y="507417"/>
                      <a:pt x="1448105" y="510598"/>
                      <a:pt x="1449896" y="514465"/>
                    </a:cubicBezTo>
                    <a:close/>
                  </a:path>
                </a:pathLst>
              </a:custGeom>
              <a:solidFill>
                <a:srgbClr val="C3C6D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12"/>
              <p:cNvSpPr/>
              <p:nvPr/>
            </p:nvSpPr>
            <p:spPr>
              <a:xfrm>
                <a:off x="5378291" y="2993528"/>
                <a:ext cx="1867947" cy="1123828"/>
              </a:xfrm>
              <a:custGeom>
                <a:avLst/>
                <a:gdLst/>
                <a:ahLst/>
                <a:cxnLst/>
                <a:rect l="l" t="t" r="r" b="b"/>
                <a:pathLst>
                  <a:path w="1867947" h="1123828" extrusionOk="0">
                    <a:moveTo>
                      <a:pt x="1854422" y="1122224"/>
                    </a:moveTo>
                    <a:lnTo>
                      <a:pt x="13526" y="59425"/>
                    </a:lnTo>
                    <a:cubicBezTo>
                      <a:pt x="5191" y="53395"/>
                      <a:pt x="181" y="43804"/>
                      <a:pt x="0" y="33517"/>
                    </a:cubicBezTo>
                    <a:lnTo>
                      <a:pt x="0" y="11895"/>
                    </a:lnTo>
                    <a:cubicBezTo>
                      <a:pt x="0" y="1894"/>
                      <a:pt x="6096" y="-2678"/>
                      <a:pt x="13526" y="1608"/>
                    </a:cubicBezTo>
                    <a:lnTo>
                      <a:pt x="1854422" y="1064122"/>
                    </a:lnTo>
                    <a:cubicBezTo>
                      <a:pt x="1862804" y="1070103"/>
                      <a:pt x="1867833" y="1079733"/>
                      <a:pt x="1867948" y="1090030"/>
                    </a:cubicBezTo>
                    <a:lnTo>
                      <a:pt x="1867948" y="1111747"/>
                    </a:lnTo>
                    <a:cubicBezTo>
                      <a:pt x="1867948" y="1121938"/>
                      <a:pt x="1861947" y="1126510"/>
                      <a:pt x="1854422" y="112222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12"/>
              <p:cNvSpPr/>
              <p:nvPr/>
            </p:nvSpPr>
            <p:spPr>
              <a:xfrm>
                <a:off x="5482399" y="1596347"/>
                <a:ext cx="657230" cy="440903"/>
              </a:xfrm>
              <a:custGeom>
                <a:avLst/>
                <a:gdLst/>
                <a:ahLst/>
                <a:cxnLst/>
                <a:rect l="l" t="t" r="r" b="b"/>
                <a:pathLst>
                  <a:path w="657230" h="440903" extrusionOk="0">
                    <a:moveTo>
                      <a:pt x="647700" y="439716"/>
                    </a:moveTo>
                    <a:lnTo>
                      <a:pt x="9525" y="71480"/>
                    </a:lnTo>
                    <a:cubicBezTo>
                      <a:pt x="3610" y="67173"/>
                      <a:pt x="76" y="60320"/>
                      <a:pt x="0" y="53001"/>
                    </a:cubicBezTo>
                    <a:lnTo>
                      <a:pt x="0" y="8520"/>
                    </a:lnTo>
                    <a:cubicBezTo>
                      <a:pt x="0" y="1376"/>
                      <a:pt x="4381" y="-1958"/>
                      <a:pt x="9525" y="1185"/>
                    </a:cubicBezTo>
                    <a:lnTo>
                      <a:pt x="647700" y="369422"/>
                    </a:lnTo>
                    <a:cubicBezTo>
                      <a:pt x="653615" y="373729"/>
                      <a:pt x="657149" y="380581"/>
                      <a:pt x="657225" y="387900"/>
                    </a:cubicBezTo>
                    <a:lnTo>
                      <a:pt x="657225" y="432477"/>
                    </a:lnTo>
                    <a:cubicBezTo>
                      <a:pt x="657416" y="439526"/>
                      <a:pt x="653034" y="442860"/>
                      <a:pt x="647700" y="439716"/>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12"/>
              <p:cNvSpPr/>
              <p:nvPr/>
            </p:nvSpPr>
            <p:spPr>
              <a:xfrm>
                <a:off x="5485731" y="1725601"/>
                <a:ext cx="490070" cy="322282"/>
              </a:xfrm>
              <a:custGeom>
                <a:avLst/>
                <a:gdLst/>
                <a:ahLst/>
                <a:cxnLst/>
                <a:rect l="l" t="t" r="r" b="b"/>
                <a:pathLst>
                  <a:path w="490070" h="322282" extrusionOk="0">
                    <a:moveTo>
                      <a:pt x="480538" y="321130"/>
                    </a:moveTo>
                    <a:lnTo>
                      <a:pt x="9527" y="49191"/>
                    </a:lnTo>
                    <a:cubicBezTo>
                      <a:pt x="3460" y="44756"/>
                      <a:pt x="-93" y="37658"/>
                      <a:pt x="2" y="30141"/>
                    </a:cubicBezTo>
                    <a:lnTo>
                      <a:pt x="2" y="8520"/>
                    </a:lnTo>
                    <a:cubicBezTo>
                      <a:pt x="2" y="1376"/>
                      <a:pt x="4288" y="-1958"/>
                      <a:pt x="9527" y="1185"/>
                    </a:cubicBezTo>
                    <a:lnTo>
                      <a:pt x="480538" y="273124"/>
                    </a:lnTo>
                    <a:cubicBezTo>
                      <a:pt x="486606" y="277563"/>
                      <a:pt x="490158" y="284659"/>
                      <a:pt x="490063" y="292174"/>
                    </a:cubicBezTo>
                    <a:lnTo>
                      <a:pt x="490063" y="314272"/>
                    </a:lnTo>
                    <a:cubicBezTo>
                      <a:pt x="490254" y="320940"/>
                      <a:pt x="486444" y="324178"/>
                      <a:pt x="480538"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12"/>
              <p:cNvSpPr/>
              <p:nvPr/>
            </p:nvSpPr>
            <p:spPr>
              <a:xfrm>
                <a:off x="5485731" y="1809557"/>
                <a:ext cx="490070" cy="322194"/>
              </a:xfrm>
              <a:custGeom>
                <a:avLst/>
                <a:gdLst/>
                <a:ahLst/>
                <a:cxnLst/>
                <a:rect l="l" t="t" r="r" b="b"/>
                <a:pathLst>
                  <a:path w="490070" h="322194" extrusionOk="0">
                    <a:moveTo>
                      <a:pt x="480538" y="321090"/>
                    </a:moveTo>
                    <a:lnTo>
                      <a:pt x="9527" y="49151"/>
                    </a:lnTo>
                    <a:cubicBezTo>
                      <a:pt x="3460" y="44715"/>
                      <a:pt x="-93" y="37618"/>
                      <a:pt x="2" y="30101"/>
                    </a:cubicBezTo>
                    <a:lnTo>
                      <a:pt x="2" y="8479"/>
                    </a:lnTo>
                    <a:cubicBezTo>
                      <a:pt x="2" y="1335"/>
                      <a:pt x="4288" y="-1903"/>
                      <a:pt x="9527" y="1145"/>
                    </a:cubicBezTo>
                    <a:lnTo>
                      <a:pt x="480538" y="273179"/>
                    </a:lnTo>
                    <a:cubicBezTo>
                      <a:pt x="486491" y="277456"/>
                      <a:pt x="490035" y="284323"/>
                      <a:pt x="490063" y="291657"/>
                    </a:cubicBezTo>
                    <a:lnTo>
                      <a:pt x="490063" y="313755"/>
                    </a:lnTo>
                    <a:cubicBezTo>
                      <a:pt x="490254" y="320899"/>
                      <a:pt x="486444" y="324042"/>
                      <a:pt x="480538" y="32109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12"/>
              <p:cNvSpPr/>
              <p:nvPr/>
            </p:nvSpPr>
            <p:spPr>
              <a:xfrm>
                <a:off x="5485733" y="1893472"/>
                <a:ext cx="401289" cy="270998"/>
              </a:xfrm>
              <a:custGeom>
                <a:avLst/>
                <a:gdLst/>
                <a:ahLst/>
                <a:cxnLst/>
                <a:rect l="l" t="t" r="r" b="b"/>
                <a:pathLst>
                  <a:path w="401289" h="270998" extrusionOk="0">
                    <a:moveTo>
                      <a:pt x="391763" y="269845"/>
                    </a:moveTo>
                    <a:lnTo>
                      <a:pt x="9525" y="49627"/>
                    </a:lnTo>
                    <a:cubicBezTo>
                      <a:pt x="3572" y="45351"/>
                      <a:pt x="29" y="38479"/>
                      <a:pt x="0" y="31149"/>
                    </a:cubicBezTo>
                    <a:lnTo>
                      <a:pt x="0" y="8479"/>
                    </a:lnTo>
                    <a:cubicBezTo>
                      <a:pt x="0" y="1335"/>
                      <a:pt x="4286" y="-1903"/>
                      <a:pt x="9525" y="1145"/>
                    </a:cubicBezTo>
                    <a:lnTo>
                      <a:pt x="391763" y="221839"/>
                    </a:lnTo>
                    <a:cubicBezTo>
                      <a:pt x="397821" y="226287"/>
                      <a:pt x="401364" y="233374"/>
                      <a:pt x="401288" y="240889"/>
                    </a:cubicBezTo>
                    <a:lnTo>
                      <a:pt x="401288" y="262987"/>
                    </a:lnTo>
                    <a:cubicBezTo>
                      <a:pt x="401384" y="269655"/>
                      <a:pt x="397097" y="272893"/>
                      <a:pt x="391763" y="26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12"/>
              <p:cNvSpPr/>
              <p:nvPr/>
            </p:nvSpPr>
            <p:spPr>
              <a:xfrm>
                <a:off x="5482398" y="2477545"/>
                <a:ext cx="657231" cy="440923"/>
              </a:xfrm>
              <a:custGeom>
                <a:avLst/>
                <a:gdLst/>
                <a:ahLst/>
                <a:cxnLst/>
                <a:rect l="l" t="t" r="r" b="b"/>
                <a:pathLst>
                  <a:path w="657231" h="440923" extrusionOk="0">
                    <a:moveTo>
                      <a:pt x="647701" y="439771"/>
                    </a:moveTo>
                    <a:lnTo>
                      <a:pt x="9526" y="71535"/>
                    </a:lnTo>
                    <a:cubicBezTo>
                      <a:pt x="3477" y="67077"/>
                      <a:pt x="-56" y="59990"/>
                      <a:pt x="1" y="52485"/>
                    </a:cubicBezTo>
                    <a:lnTo>
                      <a:pt x="1" y="8479"/>
                    </a:lnTo>
                    <a:cubicBezTo>
                      <a:pt x="1" y="1335"/>
                      <a:pt x="4382" y="-1903"/>
                      <a:pt x="9526" y="1145"/>
                    </a:cubicBezTo>
                    <a:lnTo>
                      <a:pt x="647701" y="369381"/>
                    </a:lnTo>
                    <a:cubicBezTo>
                      <a:pt x="653749" y="373839"/>
                      <a:pt x="657283" y="380926"/>
                      <a:pt x="657226" y="388431"/>
                    </a:cubicBezTo>
                    <a:lnTo>
                      <a:pt x="657226" y="432913"/>
                    </a:lnTo>
                    <a:cubicBezTo>
                      <a:pt x="657416" y="439581"/>
                      <a:pt x="653035" y="442819"/>
                      <a:pt x="647701" y="439771"/>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12"/>
              <p:cNvSpPr/>
              <p:nvPr/>
            </p:nvSpPr>
            <p:spPr>
              <a:xfrm>
                <a:off x="5485733" y="2606854"/>
                <a:ext cx="490068" cy="322274"/>
              </a:xfrm>
              <a:custGeom>
                <a:avLst/>
                <a:gdLst/>
                <a:ahLst/>
                <a:cxnLst/>
                <a:rect l="l" t="t" r="r" b="b"/>
                <a:pathLst>
                  <a:path w="490068" h="322274" extrusionOk="0">
                    <a:moveTo>
                      <a:pt x="480536" y="321130"/>
                    </a:moveTo>
                    <a:lnTo>
                      <a:pt x="9525" y="49096"/>
                    </a:lnTo>
                    <a:cubicBezTo>
                      <a:pt x="3572" y="44819"/>
                      <a:pt x="29" y="37952"/>
                      <a:pt x="0" y="30618"/>
                    </a:cubicBezTo>
                    <a:lnTo>
                      <a:pt x="0" y="8520"/>
                    </a:lnTo>
                    <a:cubicBezTo>
                      <a:pt x="0" y="1376"/>
                      <a:pt x="4286" y="-1958"/>
                      <a:pt x="9525" y="1185"/>
                    </a:cubicBezTo>
                    <a:lnTo>
                      <a:pt x="480536" y="273124"/>
                    </a:lnTo>
                    <a:cubicBezTo>
                      <a:pt x="486470" y="277420"/>
                      <a:pt x="490004" y="284278"/>
                      <a:pt x="490061" y="291603"/>
                    </a:cubicBezTo>
                    <a:lnTo>
                      <a:pt x="490061" y="313796"/>
                    </a:lnTo>
                    <a:cubicBezTo>
                      <a:pt x="490252" y="320940"/>
                      <a:pt x="486442" y="324178"/>
                      <a:pt x="480536"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12"/>
              <p:cNvSpPr/>
              <p:nvPr/>
            </p:nvSpPr>
            <p:spPr>
              <a:xfrm>
                <a:off x="5485733" y="2690770"/>
                <a:ext cx="490068" cy="322283"/>
              </a:xfrm>
              <a:custGeom>
                <a:avLst/>
                <a:gdLst/>
                <a:ahLst/>
                <a:cxnLst/>
                <a:rect l="l" t="t" r="r" b="b"/>
                <a:pathLst>
                  <a:path w="490068" h="322283" extrusionOk="0">
                    <a:moveTo>
                      <a:pt x="480536" y="321130"/>
                    </a:moveTo>
                    <a:lnTo>
                      <a:pt x="9525" y="49191"/>
                    </a:lnTo>
                    <a:cubicBezTo>
                      <a:pt x="3591" y="44858"/>
                      <a:pt x="57" y="37971"/>
                      <a:pt x="0" y="30618"/>
                    </a:cubicBezTo>
                    <a:lnTo>
                      <a:pt x="0" y="8520"/>
                    </a:lnTo>
                    <a:cubicBezTo>
                      <a:pt x="0" y="1376"/>
                      <a:pt x="4286" y="-1958"/>
                      <a:pt x="9525" y="1185"/>
                    </a:cubicBezTo>
                    <a:lnTo>
                      <a:pt x="480536" y="273124"/>
                    </a:lnTo>
                    <a:cubicBezTo>
                      <a:pt x="486604" y="277563"/>
                      <a:pt x="490157" y="284659"/>
                      <a:pt x="490061" y="292174"/>
                    </a:cubicBezTo>
                    <a:lnTo>
                      <a:pt x="490061" y="314272"/>
                    </a:lnTo>
                    <a:cubicBezTo>
                      <a:pt x="490252" y="320940"/>
                      <a:pt x="486442" y="324178"/>
                      <a:pt x="480536"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12"/>
              <p:cNvSpPr/>
              <p:nvPr/>
            </p:nvSpPr>
            <p:spPr>
              <a:xfrm>
                <a:off x="5485733" y="2774725"/>
                <a:ext cx="401289" cy="271152"/>
              </a:xfrm>
              <a:custGeom>
                <a:avLst/>
                <a:gdLst/>
                <a:ahLst/>
                <a:cxnLst/>
                <a:rect l="l" t="t" r="r" b="b"/>
                <a:pathLst>
                  <a:path w="401289" h="271152" extrusionOk="0">
                    <a:moveTo>
                      <a:pt x="391763" y="269845"/>
                    </a:moveTo>
                    <a:lnTo>
                      <a:pt x="9525" y="49151"/>
                    </a:lnTo>
                    <a:cubicBezTo>
                      <a:pt x="3591" y="44817"/>
                      <a:pt x="57" y="37931"/>
                      <a:pt x="0" y="30577"/>
                    </a:cubicBezTo>
                    <a:lnTo>
                      <a:pt x="0" y="8479"/>
                    </a:lnTo>
                    <a:cubicBezTo>
                      <a:pt x="0" y="1335"/>
                      <a:pt x="4286" y="-1903"/>
                      <a:pt x="9525" y="1145"/>
                    </a:cubicBezTo>
                    <a:lnTo>
                      <a:pt x="391763" y="221839"/>
                    </a:lnTo>
                    <a:cubicBezTo>
                      <a:pt x="397697" y="226135"/>
                      <a:pt x="401231" y="232993"/>
                      <a:pt x="401288" y="240318"/>
                    </a:cubicBezTo>
                    <a:lnTo>
                      <a:pt x="401288" y="262511"/>
                    </a:lnTo>
                    <a:cubicBezTo>
                      <a:pt x="401384" y="269655"/>
                      <a:pt x="397097" y="273274"/>
                      <a:pt x="391763" y="26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12"/>
              <p:cNvSpPr/>
              <p:nvPr/>
            </p:nvSpPr>
            <p:spPr>
              <a:xfrm>
                <a:off x="6293929" y="2971606"/>
                <a:ext cx="893444" cy="828868"/>
              </a:xfrm>
              <a:custGeom>
                <a:avLst/>
                <a:gdLst/>
                <a:ahLst/>
                <a:cxnLst/>
                <a:rect l="l" t="t" r="r" b="b"/>
                <a:pathLst>
                  <a:path w="893444" h="828868" extrusionOk="0">
                    <a:moveTo>
                      <a:pt x="6858" y="55057"/>
                    </a:moveTo>
                    <a:cubicBezTo>
                      <a:pt x="6858" y="55057"/>
                      <a:pt x="77248" y="114113"/>
                      <a:pt x="178784" y="33436"/>
                    </a:cubicBezTo>
                    <a:cubicBezTo>
                      <a:pt x="251365" y="-26096"/>
                      <a:pt x="316230" y="7909"/>
                      <a:pt x="352330" y="28483"/>
                    </a:cubicBezTo>
                    <a:cubicBezTo>
                      <a:pt x="388430" y="49057"/>
                      <a:pt x="441007" y="61344"/>
                      <a:pt x="540068" y="240795"/>
                    </a:cubicBezTo>
                    <a:cubicBezTo>
                      <a:pt x="561489" y="276076"/>
                      <a:pt x="590845" y="305889"/>
                      <a:pt x="625793" y="327853"/>
                    </a:cubicBezTo>
                    <a:cubicBezTo>
                      <a:pt x="679228" y="358619"/>
                      <a:pt x="704850" y="343665"/>
                      <a:pt x="746855" y="280228"/>
                    </a:cubicBezTo>
                    <a:cubicBezTo>
                      <a:pt x="788861" y="216792"/>
                      <a:pt x="816293" y="146878"/>
                      <a:pt x="893445" y="192598"/>
                    </a:cubicBezTo>
                    <a:lnTo>
                      <a:pt x="893445" y="828868"/>
                    </a:lnTo>
                    <a:lnTo>
                      <a:pt x="0" y="313090"/>
                    </a:lnTo>
                    <a:lnTo>
                      <a:pt x="0" y="50867"/>
                    </a:lnTo>
                    <a:close/>
                  </a:path>
                </a:pathLst>
              </a:custGeom>
              <a:solidFill>
                <a:srgbClr val="F5F6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12"/>
              <p:cNvSpPr/>
              <p:nvPr/>
            </p:nvSpPr>
            <p:spPr>
              <a:xfrm>
                <a:off x="5485733" y="2024441"/>
                <a:ext cx="630461" cy="733619"/>
              </a:xfrm>
              <a:custGeom>
                <a:avLst/>
                <a:gdLst/>
                <a:ahLst/>
                <a:cxnLst/>
                <a:rect l="l" t="t" r="r" b="b"/>
                <a:pathLst>
                  <a:path w="630461" h="733619" extrusionOk="0">
                    <a:moveTo>
                      <a:pt x="620935" y="732474"/>
                    </a:moveTo>
                    <a:lnTo>
                      <a:pt x="9525" y="379478"/>
                    </a:lnTo>
                    <a:cubicBezTo>
                      <a:pt x="3591" y="375144"/>
                      <a:pt x="57" y="368257"/>
                      <a:pt x="0" y="360904"/>
                    </a:cubicBezTo>
                    <a:lnTo>
                      <a:pt x="0" y="8479"/>
                    </a:lnTo>
                    <a:cubicBezTo>
                      <a:pt x="0" y="1335"/>
                      <a:pt x="4286" y="-1903"/>
                      <a:pt x="9525" y="1145"/>
                    </a:cubicBezTo>
                    <a:lnTo>
                      <a:pt x="620935" y="354141"/>
                    </a:lnTo>
                    <a:cubicBezTo>
                      <a:pt x="626859" y="358485"/>
                      <a:pt x="630384" y="365371"/>
                      <a:pt x="630460" y="372715"/>
                    </a:cubicBezTo>
                    <a:lnTo>
                      <a:pt x="630460" y="725140"/>
                    </a:lnTo>
                    <a:cubicBezTo>
                      <a:pt x="630555" y="732284"/>
                      <a:pt x="626269" y="735522"/>
                      <a:pt x="620935" y="732474"/>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12"/>
              <p:cNvSpPr/>
              <p:nvPr/>
            </p:nvSpPr>
            <p:spPr>
              <a:xfrm>
                <a:off x="6293834" y="3011804"/>
                <a:ext cx="893445" cy="788955"/>
              </a:xfrm>
              <a:custGeom>
                <a:avLst/>
                <a:gdLst/>
                <a:ahLst/>
                <a:cxnLst/>
                <a:rect l="l" t="t" r="r" b="b"/>
                <a:pathLst>
                  <a:path w="893445" h="788955" extrusionOk="0">
                    <a:moveTo>
                      <a:pt x="0" y="0"/>
                    </a:moveTo>
                    <a:lnTo>
                      <a:pt x="0" y="273177"/>
                    </a:lnTo>
                    <a:lnTo>
                      <a:pt x="893445" y="788956"/>
                    </a:lnTo>
                    <a:lnTo>
                      <a:pt x="893445" y="152591"/>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12"/>
              <p:cNvSpPr/>
              <p:nvPr/>
            </p:nvSpPr>
            <p:spPr>
              <a:xfrm>
                <a:off x="6645021" y="3003137"/>
                <a:ext cx="9525" cy="483869"/>
              </a:xfrm>
              <a:custGeom>
                <a:avLst/>
                <a:gdLst/>
                <a:ahLst/>
                <a:cxnLst/>
                <a:rect l="l" t="t" r="r" b="b"/>
                <a:pathLst>
                  <a:path w="9525" h="483869" extrusionOk="0">
                    <a:moveTo>
                      <a:pt x="0" y="0"/>
                    </a:moveTo>
                    <a:lnTo>
                      <a:pt x="0" y="483870"/>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12"/>
              <p:cNvSpPr/>
              <p:nvPr/>
            </p:nvSpPr>
            <p:spPr>
              <a:xfrm>
                <a:off x="6918293" y="3309175"/>
                <a:ext cx="9525" cy="335661"/>
              </a:xfrm>
              <a:custGeom>
                <a:avLst/>
                <a:gdLst/>
                <a:ahLst/>
                <a:cxnLst/>
                <a:rect l="l" t="t" r="r" b="b"/>
                <a:pathLst>
                  <a:path w="9525" h="335661" extrusionOk="0">
                    <a:moveTo>
                      <a:pt x="0" y="0"/>
                    </a:moveTo>
                    <a:lnTo>
                      <a:pt x="0" y="335661"/>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12"/>
              <p:cNvSpPr/>
              <p:nvPr/>
            </p:nvSpPr>
            <p:spPr>
              <a:xfrm>
                <a:off x="6293834" y="2971929"/>
                <a:ext cx="893349" cy="341800"/>
              </a:xfrm>
              <a:custGeom>
                <a:avLst/>
                <a:gdLst/>
                <a:ahLst/>
                <a:cxnLst/>
                <a:rect l="l" t="t" r="r" b="b"/>
                <a:pathLst>
                  <a:path w="893349" h="341800" extrusionOk="0">
                    <a:moveTo>
                      <a:pt x="0" y="50543"/>
                    </a:moveTo>
                    <a:cubicBezTo>
                      <a:pt x="158496" y="148841"/>
                      <a:pt x="180975" y="-73282"/>
                      <a:pt x="353663" y="26350"/>
                    </a:cubicBezTo>
                    <a:cubicBezTo>
                      <a:pt x="526352" y="125981"/>
                      <a:pt x="502539" y="255997"/>
                      <a:pt x="629888" y="329626"/>
                    </a:cubicBezTo>
                    <a:cubicBezTo>
                      <a:pt x="757238" y="403254"/>
                      <a:pt x="760381" y="115694"/>
                      <a:pt x="893350" y="192466"/>
                    </a:cubicBezTo>
                  </a:path>
                </a:pathLst>
              </a:custGeom>
              <a:noFill/>
              <a:ln w="1037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12"/>
              <p:cNvSpPr/>
              <p:nvPr/>
            </p:nvSpPr>
            <p:spPr>
              <a:xfrm rot="-1801764">
                <a:off x="6627823" y="2973379"/>
                <a:ext cx="34449" cy="59573"/>
              </a:xfrm>
              <a:custGeom>
                <a:avLst/>
                <a:gdLst/>
                <a:ahLst/>
                <a:cxnLst/>
                <a:rect l="l" t="t" r="r" b="b"/>
                <a:pathLst>
                  <a:path w="34480" h="59626" extrusionOk="0">
                    <a:moveTo>
                      <a:pt x="34481" y="29813"/>
                    </a:moveTo>
                    <a:cubicBezTo>
                      <a:pt x="34481" y="46279"/>
                      <a:pt x="26762" y="59626"/>
                      <a:pt x="17240" y="59626"/>
                    </a:cubicBezTo>
                    <a:cubicBezTo>
                      <a:pt x="7719" y="59626"/>
                      <a:pt x="0" y="46279"/>
                      <a:pt x="0" y="29813"/>
                    </a:cubicBezTo>
                    <a:cubicBezTo>
                      <a:pt x="0" y="13348"/>
                      <a:pt x="7719" y="0"/>
                      <a:pt x="17240" y="0"/>
                    </a:cubicBezTo>
                    <a:cubicBezTo>
                      <a:pt x="26762" y="0"/>
                      <a:pt x="34481" y="13348"/>
                      <a:pt x="34481" y="298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12"/>
              <p:cNvSpPr/>
              <p:nvPr/>
            </p:nvSpPr>
            <p:spPr>
              <a:xfrm rot="-1790023">
                <a:off x="7183546" y="3143044"/>
                <a:ext cx="34600" cy="59833"/>
              </a:xfrm>
              <a:custGeom>
                <a:avLst/>
                <a:gdLst/>
                <a:ahLst/>
                <a:cxnLst/>
                <a:rect l="l" t="t" r="r" b="b"/>
                <a:pathLst>
                  <a:path w="34599" h="59831" extrusionOk="0">
                    <a:moveTo>
                      <a:pt x="34601" y="29917"/>
                    </a:moveTo>
                    <a:cubicBezTo>
                      <a:pt x="34601" y="46439"/>
                      <a:pt x="26855" y="59833"/>
                      <a:pt x="17301" y="59833"/>
                    </a:cubicBezTo>
                    <a:cubicBezTo>
                      <a:pt x="7747" y="59833"/>
                      <a:pt x="2" y="46439"/>
                      <a:pt x="2" y="29917"/>
                    </a:cubicBezTo>
                    <a:cubicBezTo>
                      <a:pt x="2" y="13395"/>
                      <a:pt x="7747" y="1"/>
                      <a:pt x="17301" y="1"/>
                    </a:cubicBezTo>
                    <a:cubicBezTo>
                      <a:pt x="26855" y="1"/>
                      <a:pt x="34601" y="13395"/>
                      <a:pt x="34601" y="299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12"/>
              <p:cNvSpPr/>
              <p:nvPr/>
            </p:nvSpPr>
            <p:spPr>
              <a:xfrm rot="-1790023">
                <a:off x="6913571" y="3282356"/>
                <a:ext cx="34600" cy="59833"/>
              </a:xfrm>
              <a:custGeom>
                <a:avLst/>
                <a:gdLst/>
                <a:ahLst/>
                <a:cxnLst/>
                <a:rect l="l" t="t" r="r" b="b"/>
                <a:pathLst>
                  <a:path w="34599" h="59831" extrusionOk="0">
                    <a:moveTo>
                      <a:pt x="34601" y="29917"/>
                    </a:moveTo>
                    <a:cubicBezTo>
                      <a:pt x="34601" y="46439"/>
                      <a:pt x="26855" y="59833"/>
                      <a:pt x="17301" y="59833"/>
                    </a:cubicBezTo>
                    <a:cubicBezTo>
                      <a:pt x="7747" y="59833"/>
                      <a:pt x="2" y="46439"/>
                      <a:pt x="2" y="29917"/>
                    </a:cubicBezTo>
                    <a:cubicBezTo>
                      <a:pt x="2" y="13395"/>
                      <a:pt x="7747" y="1"/>
                      <a:pt x="17301" y="1"/>
                    </a:cubicBezTo>
                    <a:cubicBezTo>
                      <a:pt x="26855" y="1"/>
                      <a:pt x="34601" y="13395"/>
                      <a:pt x="34601" y="299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12"/>
              <p:cNvSpPr/>
              <p:nvPr/>
            </p:nvSpPr>
            <p:spPr>
              <a:xfrm rot="-1790023">
                <a:off x="6286614" y="3000522"/>
                <a:ext cx="34600" cy="59833"/>
              </a:xfrm>
              <a:custGeom>
                <a:avLst/>
                <a:gdLst/>
                <a:ahLst/>
                <a:cxnLst/>
                <a:rect l="l" t="t" r="r" b="b"/>
                <a:pathLst>
                  <a:path w="34599" h="59831" extrusionOk="0">
                    <a:moveTo>
                      <a:pt x="34600" y="29917"/>
                    </a:moveTo>
                    <a:cubicBezTo>
                      <a:pt x="34600" y="46439"/>
                      <a:pt x="26855" y="59833"/>
                      <a:pt x="17301" y="59833"/>
                    </a:cubicBezTo>
                    <a:cubicBezTo>
                      <a:pt x="7746" y="59833"/>
                      <a:pt x="1" y="46439"/>
                      <a:pt x="1" y="29917"/>
                    </a:cubicBezTo>
                    <a:cubicBezTo>
                      <a:pt x="1" y="13395"/>
                      <a:pt x="7746" y="1"/>
                      <a:pt x="17301" y="1"/>
                    </a:cubicBezTo>
                    <a:cubicBezTo>
                      <a:pt x="26855" y="1"/>
                      <a:pt x="34600" y="13395"/>
                      <a:pt x="34600" y="299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12"/>
              <p:cNvSpPr/>
              <p:nvPr/>
            </p:nvSpPr>
            <p:spPr>
              <a:xfrm>
                <a:off x="6272974" y="2328193"/>
                <a:ext cx="55632" cy="226128"/>
              </a:xfrm>
              <a:custGeom>
                <a:avLst/>
                <a:gdLst/>
                <a:ahLst/>
                <a:cxnLst/>
                <a:rect l="l" t="t" r="r" b="b"/>
                <a:pathLst>
                  <a:path w="55632" h="226128" extrusionOk="0">
                    <a:moveTo>
                      <a:pt x="46101" y="224982"/>
                    </a:moveTo>
                    <a:lnTo>
                      <a:pt x="9525" y="203837"/>
                    </a:lnTo>
                    <a:cubicBezTo>
                      <a:pt x="3610" y="199532"/>
                      <a:pt x="76" y="192674"/>
                      <a:pt x="0" y="185358"/>
                    </a:cubicBezTo>
                    <a:lnTo>
                      <a:pt x="0" y="8479"/>
                    </a:lnTo>
                    <a:cubicBezTo>
                      <a:pt x="0" y="1335"/>
                      <a:pt x="4382" y="-1903"/>
                      <a:pt x="9525" y="1145"/>
                    </a:cubicBezTo>
                    <a:lnTo>
                      <a:pt x="46101" y="22290"/>
                    </a:lnTo>
                    <a:cubicBezTo>
                      <a:pt x="52007" y="26605"/>
                      <a:pt x="55541" y="33454"/>
                      <a:pt x="55626" y="40769"/>
                    </a:cubicBezTo>
                    <a:lnTo>
                      <a:pt x="55626" y="217743"/>
                    </a:lnTo>
                    <a:cubicBezTo>
                      <a:pt x="55817" y="224506"/>
                      <a:pt x="51626" y="228126"/>
                      <a:pt x="46101" y="224982"/>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12"/>
              <p:cNvSpPr/>
              <p:nvPr/>
            </p:nvSpPr>
            <p:spPr>
              <a:xfrm>
                <a:off x="6357270" y="2193891"/>
                <a:ext cx="55722" cy="409197"/>
              </a:xfrm>
              <a:custGeom>
                <a:avLst/>
                <a:gdLst/>
                <a:ahLst/>
                <a:cxnLst/>
                <a:rect l="l" t="t" r="r" b="b"/>
                <a:pathLst>
                  <a:path w="55722" h="409197" extrusionOk="0">
                    <a:moveTo>
                      <a:pt x="46196" y="408053"/>
                    </a:moveTo>
                    <a:lnTo>
                      <a:pt x="9525" y="387384"/>
                    </a:lnTo>
                    <a:cubicBezTo>
                      <a:pt x="3620" y="383031"/>
                      <a:pt x="86" y="376154"/>
                      <a:pt x="0" y="368810"/>
                    </a:cubicBezTo>
                    <a:lnTo>
                      <a:pt x="0" y="8479"/>
                    </a:lnTo>
                    <a:cubicBezTo>
                      <a:pt x="0" y="1335"/>
                      <a:pt x="4382" y="-1903"/>
                      <a:pt x="9525" y="1145"/>
                    </a:cubicBezTo>
                    <a:lnTo>
                      <a:pt x="46196" y="22290"/>
                    </a:lnTo>
                    <a:cubicBezTo>
                      <a:pt x="52254" y="26739"/>
                      <a:pt x="55797" y="33825"/>
                      <a:pt x="55721" y="41340"/>
                    </a:cubicBezTo>
                    <a:lnTo>
                      <a:pt x="55721" y="400719"/>
                    </a:lnTo>
                    <a:cubicBezTo>
                      <a:pt x="55817" y="407862"/>
                      <a:pt x="51530" y="411101"/>
                      <a:pt x="46196" y="408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12"/>
              <p:cNvSpPr/>
              <p:nvPr/>
            </p:nvSpPr>
            <p:spPr>
              <a:xfrm>
                <a:off x="6526149" y="2326193"/>
                <a:ext cx="55625" cy="374240"/>
              </a:xfrm>
              <a:custGeom>
                <a:avLst/>
                <a:gdLst/>
                <a:ahLst/>
                <a:cxnLst/>
                <a:rect l="l" t="t" r="r" b="b"/>
                <a:pathLst>
                  <a:path w="55625" h="374240" extrusionOk="0">
                    <a:moveTo>
                      <a:pt x="46101" y="373096"/>
                    </a:moveTo>
                    <a:lnTo>
                      <a:pt x="9525" y="351951"/>
                    </a:lnTo>
                    <a:cubicBezTo>
                      <a:pt x="3591" y="347617"/>
                      <a:pt x="57" y="340730"/>
                      <a:pt x="0" y="333377"/>
                    </a:cubicBezTo>
                    <a:lnTo>
                      <a:pt x="0" y="8479"/>
                    </a:lnTo>
                    <a:cubicBezTo>
                      <a:pt x="0" y="1335"/>
                      <a:pt x="4286" y="-1903"/>
                      <a:pt x="9525" y="1145"/>
                    </a:cubicBezTo>
                    <a:lnTo>
                      <a:pt x="46101" y="22290"/>
                    </a:lnTo>
                    <a:cubicBezTo>
                      <a:pt x="52006" y="26643"/>
                      <a:pt x="55540" y="33520"/>
                      <a:pt x="55626" y="40864"/>
                    </a:cubicBezTo>
                    <a:lnTo>
                      <a:pt x="55626" y="365762"/>
                    </a:lnTo>
                    <a:cubicBezTo>
                      <a:pt x="55626" y="372906"/>
                      <a:pt x="51245" y="376144"/>
                      <a:pt x="46101" y="373096"/>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12"/>
              <p:cNvSpPr/>
              <p:nvPr/>
            </p:nvSpPr>
            <p:spPr>
              <a:xfrm>
                <a:off x="6610350" y="2430587"/>
                <a:ext cx="55627" cy="318519"/>
              </a:xfrm>
              <a:custGeom>
                <a:avLst/>
                <a:gdLst/>
                <a:ahLst/>
                <a:cxnLst/>
                <a:rect l="l" t="t" r="r" b="b"/>
                <a:pathLst>
                  <a:path w="55627" h="318519" extrusionOk="0">
                    <a:moveTo>
                      <a:pt x="46006" y="317375"/>
                    </a:moveTo>
                    <a:lnTo>
                      <a:pt x="9525" y="296229"/>
                    </a:lnTo>
                    <a:cubicBezTo>
                      <a:pt x="3620" y="291915"/>
                      <a:pt x="86" y="285066"/>
                      <a:pt x="0" y="277751"/>
                    </a:cubicBezTo>
                    <a:lnTo>
                      <a:pt x="0" y="8479"/>
                    </a:lnTo>
                    <a:cubicBezTo>
                      <a:pt x="0" y="1335"/>
                      <a:pt x="4381" y="-1903"/>
                      <a:pt x="9525" y="1145"/>
                    </a:cubicBezTo>
                    <a:lnTo>
                      <a:pt x="46101" y="22290"/>
                    </a:lnTo>
                    <a:cubicBezTo>
                      <a:pt x="52035" y="26624"/>
                      <a:pt x="55569" y="33511"/>
                      <a:pt x="55626" y="40864"/>
                    </a:cubicBezTo>
                    <a:lnTo>
                      <a:pt x="55626" y="310041"/>
                    </a:lnTo>
                    <a:cubicBezTo>
                      <a:pt x="55721" y="317184"/>
                      <a:pt x="51435" y="320423"/>
                      <a:pt x="46006" y="3173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12"/>
              <p:cNvSpPr/>
              <p:nvPr/>
            </p:nvSpPr>
            <p:spPr>
              <a:xfrm>
                <a:off x="6778179" y="2662902"/>
                <a:ext cx="55632" cy="183161"/>
              </a:xfrm>
              <a:custGeom>
                <a:avLst/>
                <a:gdLst/>
                <a:ahLst/>
                <a:cxnLst/>
                <a:rect l="l" t="t" r="r" b="b"/>
                <a:pathLst>
                  <a:path w="55632" h="183161" extrusionOk="0">
                    <a:moveTo>
                      <a:pt x="46102" y="182025"/>
                    </a:moveTo>
                    <a:lnTo>
                      <a:pt x="9526" y="160879"/>
                    </a:lnTo>
                    <a:cubicBezTo>
                      <a:pt x="3477" y="156421"/>
                      <a:pt x="-56" y="149335"/>
                      <a:pt x="1" y="141829"/>
                    </a:cubicBezTo>
                    <a:lnTo>
                      <a:pt x="1" y="8479"/>
                    </a:lnTo>
                    <a:cubicBezTo>
                      <a:pt x="1" y="1335"/>
                      <a:pt x="4382" y="-1903"/>
                      <a:pt x="9526" y="1145"/>
                    </a:cubicBezTo>
                    <a:lnTo>
                      <a:pt x="46102" y="22290"/>
                    </a:lnTo>
                    <a:cubicBezTo>
                      <a:pt x="52036" y="26624"/>
                      <a:pt x="55570" y="33511"/>
                      <a:pt x="55627" y="40864"/>
                    </a:cubicBezTo>
                    <a:lnTo>
                      <a:pt x="55627" y="174214"/>
                    </a:lnTo>
                    <a:cubicBezTo>
                      <a:pt x="55817" y="181834"/>
                      <a:pt x="51245" y="185073"/>
                      <a:pt x="46102" y="182025"/>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12"/>
              <p:cNvSpPr/>
              <p:nvPr/>
            </p:nvSpPr>
            <p:spPr>
              <a:xfrm>
                <a:off x="6862476" y="2392923"/>
                <a:ext cx="55722" cy="501818"/>
              </a:xfrm>
              <a:custGeom>
                <a:avLst/>
                <a:gdLst/>
                <a:ahLst/>
                <a:cxnLst/>
                <a:rect l="l" t="t" r="r" b="b"/>
                <a:pathLst>
                  <a:path w="55722" h="501818" extrusionOk="0">
                    <a:moveTo>
                      <a:pt x="46196" y="500676"/>
                    </a:moveTo>
                    <a:lnTo>
                      <a:pt x="9525" y="479531"/>
                    </a:lnTo>
                    <a:cubicBezTo>
                      <a:pt x="3620" y="475178"/>
                      <a:pt x="86" y="468301"/>
                      <a:pt x="0" y="460957"/>
                    </a:cubicBezTo>
                    <a:lnTo>
                      <a:pt x="0" y="8520"/>
                    </a:lnTo>
                    <a:cubicBezTo>
                      <a:pt x="0" y="1376"/>
                      <a:pt x="4381" y="-1958"/>
                      <a:pt x="9525" y="1185"/>
                    </a:cubicBezTo>
                    <a:lnTo>
                      <a:pt x="46196" y="22331"/>
                    </a:lnTo>
                    <a:cubicBezTo>
                      <a:pt x="52130" y="26627"/>
                      <a:pt x="55664" y="33485"/>
                      <a:pt x="55721" y="40809"/>
                    </a:cubicBezTo>
                    <a:lnTo>
                      <a:pt x="55721" y="493152"/>
                    </a:lnTo>
                    <a:cubicBezTo>
                      <a:pt x="55816" y="500486"/>
                      <a:pt x="51530" y="503724"/>
                      <a:pt x="46196" y="5006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12"/>
              <p:cNvSpPr/>
              <p:nvPr/>
            </p:nvSpPr>
            <p:spPr>
              <a:xfrm>
                <a:off x="7068216" y="2830406"/>
                <a:ext cx="55722" cy="183106"/>
              </a:xfrm>
              <a:custGeom>
                <a:avLst/>
                <a:gdLst/>
                <a:ahLst/>
                <a:cxnLst/>
                <a:rect l="l" t="t" r="r" b="b"/>
                <a:pathLst>
                  <a:path w="55722" h="183106" extrusionOk="0">
                    <a:moveTo>
                      <a:pt x="46196" y="181970"/>
                    </a:moveTo>
                    <a:lnTo>
                      <a:pt x="9525" y="160443"/>
                    </a:lnTo>
                    <a:cubicBezTo>
                      <a:pt x="3620" y="156090"/>
                      <a:pt x="86" y="149213"/>
                      <a:pt x="0" y="141870"/>
                    </a:cubicBezTo>
                    <a:lnTo>
                      <a:pt x="0" y="8520"/>
                    </a:lnTo>
                    <a:cubicBezTo>
                      <a:pt x="0" y="1376"/>
                      <a:pt x="4381" y="-1958"/>
                      <a:pt x="9525" y="1185"/>
                    </a:cubicBezTo>
                    <a:lnTo>
                      <a:pt x="46196" y="22331"/>
                    </a:lnTo>
                    <a:cubicBezTo>
                      <a:pt x="52130" y="26627"/>
                      <a:pt x="55664" y="33485"/>
                      <a:pt x="55721" y="40809"/>
                    </a:cubicBezTo>
                    <a:lnTo>
                      <a:pt x="55721" y="174159"/>
                    </a:lnTo>
                    <a:cubicBezTo>
                      <a:pt x="55816" y="181779"/>
                      <a:pt x="51530" y="185018"/>
                      <a:pt x="46196" y="18197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12"/>
              <p:cNvSpPr/>
              <p:nvPr/>
            </p:nvSpPr>
            <p:spPr>
              <a:xfrm>
                <a:off x="7152513" y="2836026"/>
                <a:ext cx="55727" cy="226167"/>
              </a:xfrm>
              <a:custGeom>
                <a:avLst/>
                <a:gdLst/>
                <a:ahLst/>
                <a:cxnLst/>
                <a:rect l="l" t="t" r="r" b="b"/>
                <a:pathLst>
                  <a:path w="55727" h="226167" extrusionOk="0">
                    <a:moveTo>
                      <a:pt x="46196" y="225023"/>
                    </a:moveTo>
                    <a:lnTo>
                      <a:pt x="9525" y="203877"/>
                    </a:lnTo>
                    <a:cubicBezTo>
                      <a:pt x="3591" y="199582"/>
                      <a:pt x="57" y="192724"/>
                      <a:pt x="0" y="185399"/>
                    </a:cubicBezTo>
                    <a:lnTo>
                      <a:pt x="0" y="8520"/>
                    </a:lnTo>
                    <a:cubicBezTo>
                      <a:pt x="0" y="1376"/>
                      <a:pt x="4286" y="-1958"/>
                      <a:pt x="9525" y="1185"/>
                    </a:cubicBezTo>
                    <a:lnTo>
                      <a:pt x="46196" y="22331"/>
                    </a:lnTo>
                    <a:cubicBezTo>
                      <a:pt x="52111" y="26636"/>
                      <a:pt x="55645" y="33494"/>
                      <a:pt x="55721" y="40809"/>
                    </a:cubicBezTo>
                    <a:lnTo>
                      <a:pt x="55721" y="217689"/>
                    </a:lnTo>
                    <a:cubicBezTo>
                      <a:pt x="55912" y="224832"/>
                      <a:pt x="51530" y="228071"/>
                      <a:pt x="46196" y="22502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2" name="Google Shape;172;p12"/>
            <p:cNvSpPr/>
            <p:nvPr/>
          </p:nvSpPr>
          <p:spPr>
            <a:xfrm>
              <a:off x="6986665" y="3342725"/>
              <a:ext cx="1789199" cy="1033007"/>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12"/>
            <p:cNvSpPr/>
            <p:nvPr/>
          </p:nvSpPr>
          <p:spPr>
            <a:xfrm>
              <a:off x="7014156" y="3327342"/>
              <a:ext cx="1789199" cy="1033007"/>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12"/>
            <p:cNvSpPr/>
            <p:nvPr/>
          </p:nvSpPr>
          <p:spPr>
            <a:xfrm>
              <a:off x="7014156" y="3298709"/>
              <a:ext cx="1789199" cy="1033007"/>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12"/>
            <p:cNvSpPr/>
            <p:nvPr/>
          </p:nvSpPr>
          <p:spPr>
            <a:xfrm>
              <a:off x="7976493" y="3396565"/>
              <a:ext cx="664277" cy="383503"/>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12"/>
            <p:cNvSpPr/>
            <p:nvPr/>
          </p:nvSpPr>
          <p:spPr>
            <a:xfrm>
              <a:off x="7912754" y="3450709"/>
              <a:ext cx="634273" cy="366217"/>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12"/>
            <p:cNvSpPr/>
            <p:nvPr/>
          </p:nvSpPr>
          <p:spPr>
            <a:xfrm>
              <a:off x="7863331" y="3479190"/>
              <a:ext cx="634273" cy="366217"/>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12"/>
            <p:cNvSpPr/>
            <p:nvPr/>
          </p:nvSpPr>
          <p:spPr>
            <a:xfrm>
              <a:off x="7813984" y="3507747"/>
              <a:ext cx="634273" cy="366217"/>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12"/>
            <p:cNvSpPr/>
            <p:nvPr/>
          </p:nvSpPr>
          <p:spPr>
            <a:xfrm>
              <a:off x="7451727" y="3699575"/>
              <a:ext cx="664201" cy="38350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12"/>
            <p:cNvSpPr/>
            <p:nvPr/>
          </p:nvSpPr>
          <p:spPr>
            <a:xfrm>
              <a:off x="7387988" y="3753643"/>
              <a:ext cx="592922" cy="342381"/>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12"/>
            <p:cNvSpPr/>
            <p:nvPr/>
          </p:nvSpPr>
          <p:spPr>
            <a:xfrm>
              <a:off x="7338565" y="3782200"/>
              <a:ext cx="581727" cy="33583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12"/>
            <p:cNvSpPr/>
            <p:nvPr/>
          </p:nvSpPr>
          <p:spPr>
            <a:xfrm>
              <a:off x="7289218" y="3810681"/>
              <a:ext cx="496361" cy="286637"/>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12"/>
            <p:cNvSpPr/>
            <p:nvPr/>
          </p:nvSpPr>
          <p:spPr>
            <a:xfrm>
              <a:off x="7582329" y="3561435"/>
              <a:ext cx="337202" cy="194645"/>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12"/>
            <p:cNvSpPr/>
            <p:nvPr/>
          </p:nvSpPr>
          <p:spPr>
            <a:xfrm>
              <a:off x="7800200" y="3687162"/>
              <a:ext cx="337202" cy="194721"/>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12"/>
            <p:cNvSpPr/>
            <p:nvPr/>
          </p:nvSpPr>
          <p:spPr>
            <a:xfrm>
              <a:off x="8018073" y="3812966"/>
              <a:ext cx="337202" cy="194721"/>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12"/>
            <p:cNvSpPr/>
            <p:nvPr/>
          </p:nvSpPr>
          <p:spPr>
            <a:xfrm>
              <a:off x="6687910" y="670084"/>
              <a:ext cx="163899" cy="239625"/>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12"/>
            <p:cNvSpPr/>
            <p:nvPr/>
          </p:nvSpPr>
          <p:spPr>
            <a:xfrm>
              <a:off x="6700339" y="668001"/>
              <a:ext cx="78506" cy="96744"/>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12"/>
            <p:cNvSpPr/>
            <p:nvPr/>
          </p:nvSpPr>
          <p:spPr>
            <a:xfrm>
              <a:off x="6715688" y="773039"/>
              <a:ext cx="96838" cy="108380"/>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12"/>
            <p:cNvSpPr/>
            <p:nvPr/>
          </p:nvSpPr>
          <p:spPr>
            <a:xfrm>
              <a:off x="6550295" y="816287"/>
              <a:ext cx="182749" cy="260151"/>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12"/>
            <p:cNvSpPr/>
            <p:nvPr/>
          </p:nvSpPr>
          <p:spPr>
            <a:xfrm>
              <a:off x="6687493" y="808527"/>
              <a:ext cx="141166" cy="186207"/>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12"/>
            <p:cNvSpPr/>
            <p:nvPr/>
          </p:nvSpPr>
          <p:spPr>
            <a:xfrm>
              <a:off x="6712641" y="675415"/>
              <a:ext cx="103849" cy="127932"/>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12"/>
            <p:cNvSpPr/>
            <p:nvPr/>
          </p:nvSpPr>
          <p:spPr>
            <a:xfrm>
              <a:off x="6716857" y="674913"/>
              <a:ext cx="104260" cy="98126"/>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12"/>
            <p:cNvSpPr/>
            <p:nvPr/>
          </p:nvSpPr>
          <p:spPr>
            <a:xfrm>
              <a:off x="6591681" y="1319278"/>
              <a:ext cx="81988" cy="62539"/>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12"/>
            <p:cNvSpPr/>
            <p:nvPr/>
          </p:nvSpPr>
          <p:spPr>
            <a:xfrm>
              <a:off x="6592043" y="1339232"/>
              <a:ext cx="81616" cy="42611"/>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12"/>
            <p:cNvSpPr/>
            <p:nvPr/>
          </p:nvSpPr>
          <p:spPr>
            <a:xfrm>
              <a:off x="6550653" y="1292322"/>
              <a:ext cx="75049" cy="58139"/>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12"/>
            <p:cNvSpPr/>
            <p:nvPr/>
          </p:nvSpPr>
          <p:spPr>
            <a:xfrm>
              <a:off x="6550998" y="1311512"/>
              <a:ext cx="74752" cy="39022"/>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12"/>
            <p:cNvSpPr/>
            <p:nvPr/>
          </p:nvSpPr>
          <p:spPr>
            <a:xfrm>
              <a:off x="6578488" y="992358"/>
              <a:ext cx="178709" cy="308230"/>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12"/>
            <p:cNvSpPr/>
            <p:nvPr/>
          </p:nvSpPr>
          <p:spPr>
            <a:xfrm>
              <a:off x="6627226" y="992967"/>
              <a:ext cx="177917" cy="333745"/>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199;p12"/>
            <p:cNvSpPr/>
            <p:nvPr/>
          </p:nvSpPr>
          <p:spPr>
            <a:xfrm>
              <a:off x="6560953" y="971949"/>
              <a:ext cx="266059" cy="244904"/>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12"/>
            <p:cNvSpPr/>
            <p:nvPr/>
          </p:nvSpPr>
          <p:spPr>
            <a:xfrm>
              <a:off x="6774876" y="827227"/>
              <a:ext cx="92463" cy="324160"/>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12"/>
            <p:cNvSpPr/>
            <p:nvPr/>
          </p:nvSpPr>
          <p:spPr>
            <a:xfrm>
              <a:off x="6792998" y="823141"/>
              <a:ext cx="55907" cy="71103"/>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12"/>
            <p:cNvSpPr/>
            <p:nvPr/>
          </p:nvSpPr>
          <p:spPr>
            <a:xfrm>
              <a:off x="6683350" y="808424"/>
              <a:ext cx="47823" cy="50210"/>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03" name="Google Shape;203;p12"/>
            <p:cNvGrpSpPr/>
            <p:nvPr/>
          </p:nvGrpSpPr>
          <p:grpSpPr>
            <a:xfrm flipH="1">
              <a:off x="5678143" y="1227582"/>
              <a:ext cx="345795" cy="1043508"/>
              <a:chOff x="5678143" y="1151382"/>
              <a:chExt cx="345795" cy="1043508"/>
            </a:xfrm>
          </p:grpSpPr>
          <p:sp>
            <p:nvSpPr>
              <p:cNvPr id="204" name="Google Shape;204;p12"/>
              <p:cNvSpPr/>
              <p:nvPr/>
            </p:nvSpPr>
            <p:spPr>
              <a:xfrm>
                <a:off x="5678143" y="1995246"/>
                <a:ext cx="345795" cy="199644"/>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12"/>
              <p:cNvSpPr/>
              <p:nvPr/>
            </p:nvSpPr>
            <p:spPr>
              <a:xfrm>
                <a:off x="5781662" y="1153715"/>
                <a:ext cx="174078" cy="254926"/>
              </a:xfrm>
              <a:custGeom>
                <a:avLst/>
                <a:gdLst/>
                <a:ahLst/>
                <a:cxnLst/>
                <a:rect l="l" t="t" r="r" b="b"/>
                <a:pathLst>
                  <a:path w="217597" h="318657" extrusionOk="0">
                    <a:moveTo>
                      <a:pt x="77117" y="10535"/>
                    </a:moveTo>
                    <a:cubicBezTo>
                      <a:pt x="85785" y="-3371"/>
                      <a:pt x="151983" y="-12515"/>
                      <a:pt x="173796" y="43587"/>
                    </a:cubicBezTo>
                    <a:cubicBezTo>
                      <a:pt x="181987" y="64828"/>
                      <a:pt x="180749" y="119216"/>
                      <a:pt x="187702" y="153315"/>
                    </a:cubicBezTo>
                    <a:cubicBezTo>
                      <a:pt x="194655" y="187415"/>
                      <a:pt x="210848" y="206846"/>
                      <a:pt x="216277" y="234563"/>
                    </a:cubicBezTo>
                    <a:cubicBezTo>
                      <a:pt x="221706" y="262281"/>
                      <a:pt x="212658" y="308668"/>
                      <a:pt x="145888" y="316954"/>
                    </a:cubicBezTo>
                    <a:cubicBezTo>
                      <a:pt x="79117" y="325241"/>
                      <a:pt x="27778" y="301715"/>
                      <a:pt x="11966" y="280379"/>
                    </a:cubicBezTo>
                    <a:cubicBezTo>
                      <a:pt x="-3845" y="259043"/>
                      <a:pt x="-4131" y="213704"/>
                      <a:pt x="11966" y="189605"/>
                    </a:cubicBezTo>
                    <a:cubicBezTo>
                      <a:pt x="28063" y="165507"/>
                      <a:pt x="40541" y="145505"/>
                      <a:pt x="40541" y="113405"/>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12"/>
              <p:cNvSpPr/>
              <p:nvPr/>
            </p:nvSpPr>
            <p:spPr>
              <a:xfrm>
                <a:off x="5776639" y="1337053"/>
                <a:ext cx="32518" cy="188360"/>
              </a:xfrm>
              <a:custGeom>
                <a:avLst/>
                <a:gdLst/>
                <a:ahLst/>
                <a:cxnLst/>
                <a:rect l="l" t="t" r="r" b="b"/>
                <a:pathLst>
                  <a:path w="40647" h="235450" extrusionOk="0">
                    <a:moveTo>
                      <a:pt x="4152" y="15917"/>
                    </a:moveTo>
                    <a:cubicBezTo>
                      <a:pt x="4152" y="15917"/>
                      <a:pt x="-11564" y="127074"/>
                      <a:pt x="18154" y="205274"/>
                    </a:cubicBezTo>
                    <a:cubicBezTo>
                      <a:pt x="47872" y="283474"/>
                      <a:pt x="39585" y="184986"/>
                      <a:pt x="39585" y="184986"/>
                    </a:cubicBezTo>
                    <a:lnTo>
                      <a:pt x="32442" y="161554"/>
                    </a:lnTo>
                    <a:cubicBezTo>
                      <a:pt x="32442" y="161554"/>
                      <a:pt x="26536" y="71067"/>
                      <a:pt x="29013" y="48873"/>
                    </a:cubicBezTo>
                    <a:cubicBezTo>
                      <a:pt x="31489" y="26680"/>
                      <a:pt x="30918" y="7630"/>
                      <a:pt x="32442" y="5820"/>
                    </a:cubicBezTo>
                    <a:cubicBezTo>
                      <a:pt x="33966" y="4011"/>
                      <a:pt x="26632" y="486"/>
                      <a:pt x="23488" y="10"/>
                    </a:cubicBezTo>
                    <a:cubicBezTo>
                      <a:pt x="20345" y="-466"/>
                      <a:pt x="4152" y="15917"/>
                      <a:pt x="4152" y="1591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12"/>
              <p:cNvSpPr/>
              <p:nvPr/>
            </p:nvSpPr>
            <p:spPr>
              <a:xfrm>
                <a:off x="5795186" y="1151382"/>
                <a:ext cx="83137" cy="102663"/>
              </a:xfrm>
              <a:custGeom>
                <a:avLst/>
                <a:gdLst/>
                <a:ahLst/>
                <a:cxnLst/>
                <a:rect l="l" t="t" r="r" b="b"/>
                <a:pathLst>
                  <a:path w="103921" h="128329" extrusionOk="0">
                    <a:moveTo>
                      <a:pt x="103921" y="3833"/>
                    </a:moveTo>
                    <a:cubicBezTo>
                      <a:pt x="103921" y="3833"/>
                      <a:pt x="54105" y="-10550"/>
                      <a:pt x="23911" y="16406"/>
                    </a:cubicBezTo>
                    <a:cubicBezTo>
                      <a:pt x="3585" y="35104"/>
                      <a:pt x="-4645" y="63564"/>
                      <a:pt x="2575" y="90225"/>
                    </a:cubicBezTo>
                    <a:cubicBezTo>
                      <a:pt x="6576" y="105941"/>
                      <a:pt x="14672" y="127468"/>
                      <a:pt x="27150" y="128325"/>
                    </a:cubicBezTo>
                    <a:cubicBezTo>
                      <a:pt x="39627" y="129182"/>
                      <a:pt x="103921" y="3833"/>
                      <a:pt x="103921" y="383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12"/>
              <p:cNvSpPr/>
              <p:nvPr/>
            </p:nvSpPr>
            <p:spPr>
              <a:xfrm>
                <a:off x="5811517" y="1263498"/>
                <a:ext cx="102898" cy="115088"/>
              </a:xfrm>
              <a:custGeom>
                <a:avLst/>
                <a:gdLst/>
                <a:ahLst/>
                <a:cxnLst/>
                <a:rect l="l" t="t" r="r" b="b"/>
                <a:pathLst>
                  <a:path w="128622" h="143860" extrusionOk="0">
                    <a:moveTo>
                      <a:pt x="102545" y="0"/>
                    </a:moveTo>
                    <a:cubicBezTo>
                      <a:pt x="102545" y="0"/>
                      <a:pt x="99307" y="55531"/>
                      <a:pt x="100355" y="59627"/>
                    </a:cubicBezTo>
                    <a:cubicBezTo>
                      <a:pt x="101402" y="63722"/>
                      <a:pt x="122071" y="67628"/>
                      <a:pt x="127977" y="72485"/>
                    </a:cubicBezTo>
                    <a:cubicBezTo>
                      <a:pt x="133883" y="77343"/>
                      <a:pt x="97783" y="133636"/>
                      <a:pt x="79400" y="142018"/>
                    </a:cubicBezTo>
                    <a:cubicBezTo>
                      <a:pt x="61016" y="150400"/>
                      <a:pt x="4343" y="129064"/>
                      <a:pt x="437" y="100774"/>
                    </a:cubicBezTo>
                    <a:cubicBezTo>
                      <a:pt x="-3182" y="74866"/>
                      <a:pt x="16630" y="54673"/>
                      <a:pt x="24345" y="47625"/>
                    </a:cubicBezTo>
                    <a:cubicBezTo>
                      <a:pt x="29546" y="47282"/>
                      <a:pt x="34765" y="47282"/>
                      <a:pt x="39966" y="47625"/>
                    </a:cubicBezTo>
                    <a:lnTo>
                      <a:pt x="41585" y="20764"/>
                    </a:lnTo>
                    <a:cubicBezTo>
                      <a:pt x="66446" y="11906"/>
                      <a:pt x="102545" y="0"/>
                      <a:pt x="102545"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12"/>
              <p:cNvSpPr/>
              <p:nvPr/>
            </p:nvSpPr>
            <p:spPr>
              <a:xfrm>
                <a:off x="5781607" y="1300507"/>
                <a:ext cx="149918" cy="172167"/>
              </a:xfrm>
              <a:custGeom>
                <a:avLst/>
                <a:gdLst/>
                <a:ahLst/>
                <a:cxnLst/>
                <a:rect l="l" t="t" r="r" b="b"/>
                <a:pathLst>
                  <a:path w="187397" h="215209" extrusionOk="0">
                    <a:moveTo>
                      <a:pt x="147575" y="18193"/>
                    </a:moveTo>
                    <a:cubicBezTo>
                      <a:pt x="163196" y="20669"/>
                      <a:pt x="181008" y="28956"/>
                      <a:pt x="183485" y="37243"/>
                    </a:cubicBezTo>
                    <a:cubicBezTo>
                      <a:pt x="189933" y="68008"/>
                      <a:pt x="188390" y="99917"/>
                      <a:pt x="179008" y="129921"/>
                    </a:cubicBezTo>
                    <a:cubicBezTo>
                      <a:pt x="165482" y="165640"/>
                      <a:pt x="156434" y="188405"/>
                      <a:pt x="148623" y="203835"/>
                    </a:cubicBezTo>
                    <a:cubicBezTo>
                      <a:pt x="148623" y="203835"/>
                      <a:pt x="81091" y="232410"/>
                      <a:pt x="26703" y="198977"/>
                    </a:cubicBezTo>
                    <a:cubicBezTo>
                      <a:pt x="26703" y="198977"/>
                      <a:pt x="22893" y="160877"/>
                      <a:pt x="22703" y="140208"/>
                    </a:cubicBezTo>
                    <a:cubicBezTo>
                      <a:pt x="-27589" y="96393"/>
                      <a:pt x="15368" y="42291"/>
                      <a:pt x="57945" y="286"/>
                    </a:cubicBezTo>
                    <a:cubicBezTo>
                      <a:pt x="63050" y="-95"/>
                      <a:pt x="68175" y="-95"/>
                      <a:pt x="73280" y="286"/>
                    </a:cubicBezTo>
                    <a:cubicBezTo>
                      <a:pt x="73280" y="286"/>
                      <a:pt x="35180" y="45244"/>
                      <a:pt x="61755" y="70771"/>
                    </a:cubicBezTo>
                    <a:cubicBezTo>
                      <a:pt x="118238" y="53721"/>
                      <a:pt x="129478" y="28384"/>
                      <a:pt x="147575" y="1819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12"/>
              <p:cNvSpPr/>
              <p:nvPr/>
            </p:nvSpPr>
            <p:spPr>
              <a:xfrm>
                <a:off x="5808246" y="1159602"/>
                <a:ext cx="110823" cy="136345"/>
              </a:xfrm>
              <a:custGeom>
                <a:avLst/>
                <a:gdLst/>
                <a:ahLst/>
                <a:cxnLst/>
                <a:rect l="l" t="t" r="r" b="b"/>
                <a:pathLst>
                  <a:path w="138529" h="170431" extrusionOk="0">
                    <a:moveTo>
                      <a:pt x="2908" y="60608"/>
                    </a:moveTo>
                    <a:lnTo>
                      <a:pt x="2908" y="60608"/>
                    </a:lnTo>
                    <a:cubicBezTo>
                      <a:pt x="8528" y="24890"/>
                      <a:pt x="34245" y="-2066"/>
                      <a:pt x="71107" y="125"/>
                    </a:cubicBezTo>
                    <a:cubicBezTo>
                      <a:pt x="110150" y="1972"/>
                      <a:pt x="140297" y="35129"/>
                      <a:pt x="138449" y="74172"/>
                    </a:cubicBezTo>
                    <a:cubicBezTo>
                      <a:pt x="137372" y="96775"/>
                      <a:pt x="125552" y="117511"/>
                      <a:pt x="106635" y="129950"/>
                    </a:cubicBezTo>
                    <a:cubicBezTo>
                      <a:pt x="105369" y="135322"/>
                      <a:pt x="103483" y="140533"/>
                      <a:pt x="101016" y="145476"/>
                    </a:cubicBezTo>
                    <a:cubicBezTo>
                      <a:pt x="87966" y="160716"/>
                      <a:pt x="53391" y="170336"/>
                      <a:pt x="41865" y="170432"/>
                    </a:cubicBezTo>
                    <a:cubicBezTo>
                      <a:pt x="32340" y="170432"/>
                      <a:pt x="23482" y="161383"/>
                      <a:pt x="14243" y="146048"/>
                    </a:cubicBezTo>
                    <a:cubicBezTo>
                      <a:pt x="-5093" y="113663"/>
                      <a:pt x="-140" y="78230"/>
                      <a:pt x="2908" y="60608"/>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211;p12"/>
              <p:cNvSpPr/>
              <p:nvPr/>
            </p:nvSpPr>
            <p:spPr>
              <a:xfrm>
                <a:off x="5812703" y="1158869"/>
                <a:ext cx="110779" cy="104694"/>
              </a:xfrm>
              <a:custGeom>
                <a:avLst/>
                <a:gdLst/>
                <a:ahLst/>
                <a:cxnLst/>
                <a:rect l="l" t="t" r="r" b="b"/>
                <a:pathLst>
                  <a:path w="138474" h="130867" extrusionOk="0">
                    <a:moveTo>
                      <a:pt x="76867" y="1709"/>
                    </a:moveTo>
                    <a:cubicBezTo>
                      <a:pt x="102679" y="6757"/>
                      <a:pt x="123920" y="13996"/>
                      <a:pt x="130969" y="39332"/>
                    </a:cubicBezTo>
                    <a:cubicBezTo>
                      <a:pt x="135731" y="56858"/>
                      <a:pt x="142018" y="90101"/>
                      <a:pt x="136017" y="104102"/>
                    </a:cubicBezTo>
                    <a:lnTo>
                      <a:pt x="132398" y="114294"/>
                    </a:lnTo>
                    <a:lnTo>
                      <a:pt x="101060" y="130868"/>
                    </a:lnTo>
                    <a:cubicBezTo>
                      <a:pt x="101060" y="130868"/>
                      <a:pt x="86487" y="118676"/>
                      <a:pt x="91059" y="83243"/>
                    </a:cubicBezTo>
                    <a:cubicBezTo>
                      <a:pt x="90850" y="78423"/>
                      <a:pt x="89335" y="73746"/>
                      <a:pt x="86678" y="69717"/>
                    </a:cubicBezTo>
                    <a:cubicBezTo>
                      <a:pt x="84687" y="66364"/>
                      <a:pt x="83211" y="62735"/>
                      <a:pt x="82296" y="58954"/>
                    </a:cubicBezTo>
                    <a:cubicBezTo>
                      <a:pt x="78591" y="49353"/>
                      <a:pt x="71371" y="41514"/>
                      <a:pt x="62103" y="37046"/>
                    </a:cubicBezTo>
                    <a:cubicBezTo>
                      <a:pt x="38767" y="23997"/>
                      <a:pt x="4953" y="35237"/>
                      <a:pt x="0" y="39999"/>
                    </a:cubicBezTo>
                    <a:cubicBezTo>
                      <a:pt x="13221" y="10548"/>
                      <a:pt x="45396" y="-5483"/>
                      <a:pt x="76867" y="170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12;p12"/>
              <p:cNvSpPr/>
              <p:nvPr/>
            </p:nvSpPr>
            <p:spPr>
              <a:xfrm>
                <a:off x="5898276" y="1323720"/>
                <a:ext cx="74471" cy="246223"/>
              </a:xfrm>
              <a:custGeom>
                <a:avLst/>
                <a:gdLst/>
                <a:ahLst/>
                <a:cxnLst/>
                <a:rect l="l" t="t" r="r" b="b"/>
                <a:pathLst>
                  <a:path w="93089" h="307779" extrusionOk="0">
                    <a:moveTo>
                      <a:pt x="39367" y="248524"/>
                    </a:moveTo>
                    <a:cubicBezTo>
                      <a:pt x="45177" y="212329"/>
                      <a:pt x="56036" y="188898"/>
                      <a:pt x="50988" y="168990"/>
                    </a:cubicBezTo>
                    <a:cubicBezTo>
                      <a:pt x="39739" y="128738"/>
                      <a:pt x="25013" y="89542"/>
                      <a:pt x="6982" y="51833"/>
                    </a:cubicBezTo>
                    <a:cubicBezTo>
                      <a:pt x="-4448" y="29354"/>
                      <a:pt x="-924" y="13733"/>
                      <a:pt x="10887" y="4779"/>
                    </a:cubicBezTo>
                    <a:cubicBezTo>
                      <a:pt x="24222" y="-4746"/>
                      <a:pt x="36891" y="-840"/>
                      <a:pt x="48987" y="23829"/>
                    </a:cubicBezTo>
                    <a:cubicBezTo>
                      <a:pt x="64132" y="55167"/>
                      <a:pt x="81086" y="87361"/>
                      <a:pt x="89373" y="134034"/>
                    </a:cubicBezTo>
                    <a:cubicBezTo>
                      <a:pt x="94688" y="164228"/>
                      <a:pt x="94298" y="195136"/>
                      <a:pt x="88230" y="225188"/>
                    </a:cubicBezTo>
                    <a:cubicBezTo>
                      <a:pt x="83087" y="257668"/>
                      <a:pt x="72800" y="275956"/>
                      <a:pt x="60513" y="306436"/>
                    </a:cubicBezTo>
                    <a:cubicBezTo>
                      <a:pt x="57084" y="315199"/>
                      <a:pt x="34414" y="279385"/>
                      <a:pt x="39367" y="248524"/>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12"/>
              <p:cNvSpPr/>
              <p:nvPr/>
            </p:nvSpPr>
            <p:spPr>
              <a:xfrm>
                <a:off x="5831068" y="2061801"/>
                <a:ext cx="86995" cy="66513"/>
              </a:xfrm>
              <a:custGeom>
                <a:avLst/>
                <a:gdLst/>
                <a:ahLst/>
                <a:cxnLst/>
                <a:rect l="l" t="t" r="r" b="b"/>
                <a:pathLst>
                  <a:path w="108744" h="83141" extrusionOk="0">
                    <a:moveTo>
                      <a:pt x="100855" y="2"/>
                    </a:moveTo>
                    <a:cubicBezTo>
                      <a:pt x="87806" y="10575"/>
                      <a:pt x="67423" y="3241"/>
                      <a:pt x="66470" y="4194"/>
                    </a:cubicBezTo>
                    <a:cubicBezTo>
                      <a:pt x="51297" y="17281"/>
                      <a:pt x="35400" y="29492"/>
                      <a:pt x="18845" y="40769"/>
                    </a:cubicBezTo>
                    <a:cubicBezTo>
                      <a:pt x="10654" y="47151"/>
                      <a:pt x="-2014" y="55724"/>
                      <a:pt x="271" y="68106"/>
                    </a:cubicBezTo>
                    <a:cubicBezTo>
                      <a:pt x="4367" y="90109"/>
                      <a:pt x="39610" y="83346"/>
                      <a:pt x="52945" y="76584"/>
                    </a:cubicBezTo>
                    <a:cubicBezTo>
                      <a:pt x="66280" y="69821"/>
                      <a:pt x="77043" y="58677"/>
                      <a:pt x="89616" y="50866"/>
                    </a:cubicBezTo>
                    <a:cubicBezTo>
                      <a:pt x="98665" y="45246"/>
                      <a:pt x="107428" y="42389"/>
                      <a:pt x="108666" y="31054"/>
                    </a:cubicBezTo>
                    <a:cubicBezTo>
                      <a:pt x="109523" y="24196"/>
                      <a:pt x="103142" y="-283"/>
                      <a:pt x="100855"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12"/>
              <p:cNvSpPr/>
              <p:nvPr/>
            </p:nvSpPr>
            <p:spPr>
              <a:xfrm>
                <a:off x="5831514" y="2082973"/>
                <a:ext cx="86563" cy="44990"/>
              </a:xfrm>
              <a:custGeom>
                <a:avLst/>
                <a:gdLst/>
                <a:ahLst/>
                <a:cxnLst/>
                <a:rect l="l" t="t" r="r" b="b"/>
                <a:pathLst>
                  <a:path w="108204" h="56238" extrusionOk="0">
                    <a:moveTo>
                      <a:pt x="107918" y="0"/>
                    </a:moveTo>
                    <a:cubicBezTo>
                      <a:pt x="106204" y="10859"/>
                      <a:pt x="97536" y="13907"/>
                      <a:pt x="88868" y="19050"/>
                    </a:cubicBezTo>
                    <a:cubicBezTo>
                      <a:pt x="76105" y="26956"/>
                      <a:pt x="64865" y="38100"/>
                      <a:pt x="51530" y="45149"/>
                    </a:cubicBezTo>
                    <a:cubicBezTo>
                      <a:pt x="38195" y="52197"/>
                      <a:pt x="8573" y="57531"/>
                      <a:pt x="0" y="41815"/>
                    </a:cubicBezTo>
                    <a:cubicBezTo>
                      <a:pt x="4667" y="63056"/>
                      <a:pt x="39338" y="56388"/>
                      <a:pt x="52483" y="49721"/>
                    </a:cubicBezTo>
                    <a:cubicBezTo>
                      <a:pt x="65627" y="43053"/>
                      <a:pt x="76581" y="31814"/>
                      <a:pt x="89154" y="24003"/>
                    </a:cubicBezTo>
                    <a:cubicBezTo>
                      <a:pt x="98203" y="18383"/>
                      <a:pt x="106966" y="15526"/>
                      <a:pt x="108204" y="4191"/>
                    </a:cubicBezTo>
                    <a:cubicBezTo>
                      <a:pt x="108214" y="2791"/>
                      <a:pt x="108118" y="1391"/>
                      <a:pt x="107918"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12"/>
              <p:cNvSpPr/>
              <p:nvPr/>
            </p:nvSpPr>
            <p:spPr>
              <a:xfrm>
                <a:off x="5764925" y="2047104"/>
                <a:ext cx="79862" cy="61873"/>
              </a:xfrm>
              <a:custGeom>
                <a:avLst/>
                <a:gdLst/>
                <a:ahLst/>
                <a:cxnLst/>
                <a:rect l="l" t="t" r="r" b="b"/>
                <a:pathLst>
                  <a:path w="99827" h="77341" extrusionOk="0">
                    <a:moveTo>
                      <a:pt x="91860" y="1"/>
                    </a:moveTo>
                    <a:cubicBezTo>
                      <a:pt x="79954" y="9526"/>
                      <a:pt x="61856" y="4288"/>
                      <a:pt x="60999" y="5240"/>
                    </a:cubicBezTo>
                    <a:cubicBezTo>
                      <a:pt x="47045" y="17146"/>
                      <a:pt x="32453" y="28281"/>
                      <a:pt x="17279" y="38578"/>
                    </a:cubicBezTo>
                    <a:cubicBezTo>
                      <a:pt x="9754" y="44388"/>
                      <a:pt x="-1771" y="52294"/>
                      <a:pt x="229" y="63533"/>
                    </a:cubicBezTo>
                    <a:cubicBezTo>
                      <a:pt x="4040" y="83726"/>
                      <a:pt x="36329" y="77535"/>
                      <a:pt x="48521" y="71344"/>
                    </a:cubicBezTo>
                    <a:cubicBezTo>
                      <a:pt x="60713" y="65152"/>
                      <a:pt x="70619" y="54961"/>
                      <a:pt x="82145" y="47817"/>
                    </a:cubicBezTo>
                    <a:cubicBezTo>
                      <a:pt x="90336" y="42673"/>
                      <a:pt x="98433" y="40006"/>
                      <a:pt x="99766" y="29624"/>
                    </a:cubicBezTo>
                    <a:cubicBezTo>
                      <a:pt x="100528" y="23338"/>
                      <a:pt x="94051" y="-189"/>
                      <a:pt x="91860" y="1"/>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12"/>
              <p:cNvSpPr/>
              <p:nvPr/>
            </p:nvSpPr>
            <p:spPr>
              <a:xfrm>
                <a:off x="5764880" y="2067438"/>
                <a:ext cx="79629" cy="41383"/>
              </a:xfrm>
              <a:custGeom>
                <a:avLst/>
                <a:gdLst/>
                <a:ahLst/>
                <a:cxnLst/>
                <a:rect l="l" t="t" r="r" b="b"/>
                <a:pathLst>
                  <a:path w="99536" h="51729" extrusionOk="0">
                    <a:moveTo>
                      <a:pt x="99536" y="0"/>
                    </a:moveTo>
                    <a:cubicBezTo>
                      <a:pt x="97917" y="10001"/>
                      <a:pt x="90011" y="12668"/>
                      <a:pt x="81820" y="17812"/>
                    </a:cubicBezTo>
                    <a:cubicBezTo>
                      <a:pt x="70104" y="25051"/>
                      <a:pt x="59817" y="35528"/>
                      <a:pt x="47625" y="41720"/>
                    </a:cubicBezTo>
                    <a:cubicBezTo>
                      <a:pt x="35433" y="47911"/>
                      <a:pt x="8287" y="53054"/>
                      <a:pt x="0" y="38671"/>
                    </a:cubicBezTo>
                    <a:cubicBezTo>
                      <a:pt x="4286" y="57721"/>
                      <a:pt x="36004" y="52006"/>
                      <a:pt x="47625" y="45911"/>
                    </a:cubicBezTo>
                    <a:cubicBezTo>
                      <a:pt x="59246" y="39814"/>
                      <a:pt x="69723" y="29528"/>
                      <a:pt x="81248" y="22384"/>
                    </a:cubicBezTo>
                    <a:cubicBezTo>
                      <a:pt x="89440" y="17240"/>
                      <a:pt x="97536" y="14573"/>
                      <a:pt x="98870" y="4191"/>
                    </a:cubicBezTo>
                    <a:cubicBezTo>
                      <a:pt x="99222" y="2819"/>
                      <a:pt x="99441" y="1419"/>
                      <a:pt x="9953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17;p12"/>
              <p:cNvSpPr/>
              <p:nvPr/>
            </p:nvSpPr>
            <p:spPr>
              <a:xfrm>
                <a:off x="5777722" y="1472916"/>
                <a:ext cx="170454" cy="595560"/>
              </a:xfrm>
              <a:custGeom>
                <a:avLst/>
                <a:gdLst/>
                <a:ahLst/>
                <a:cxnLst/>
                <a:rect l="l" t="t" r="r" b="b"/>
                <a:pathLst>
                  <a:path w="213068" h="744450" extrusionOk="0">
                    <a:moveTo>
                      <a:pt x="5465" y="110490"/>
                    </a:moveTo>
                    <a:cubicBezTo>
                      <a:pt x="11276" y="65437"/>
                      <a:pt x="27849" y="0"/>
                      <a:pt x="27849" y="0"/>
                    </a:cubicBezTo>
                    <a:cubicBezTo>
                      <a:pt x="43546" y="7372"/>
                      <a:pt x="60529" y="11611"/>
                      <a:pt x="77855" y="12478"/>
                    </a:cubicBezTo>
                    <a:cubicBezTo>
                      <a:pt x="103211" y="12316"/>
                      <a:pt x="128490" y="9830"/>
                      <a:pt x="153388" y="5048"/>
                    </a:cubicBezTo>
                    <a:cubicBezTo>
                      <a:pt x="161532" y="19269"/>
                      <a:pt x="170429" y="33033"/>
                      <a:pt x="180059" y="46291"/>
                    </a:cubicBezTo>
                    <a:cubicBezTo>
                      <a:pt x="193012" y="64294"/>
                      <a:pt x="218159" y="103441"/>
                      <a:pt x="212158" y="172879"/>
                    </a:cubicBezTo>
                    <a:cubicBezTo>
                      <a:pt x="208253" y="217932"/>
                      <a:pt x="182916" y="409480"/>
                      <a:pt x="182916" y="409480"/>
                    </a:cubicBezTo>
                    <a:cubicBezTo>
                      <a:pt x="192755" y="441693"/>
                      <a:pt x="197985" y="475145"/>
                      <a:pt x="198442" y="508826"/>
                    </a:cubicBezTo>
                    <a:cubicBezTo>
                      <a:pt x="196156" y="548821"/>
                      <a:pt x="190869" y="588588"/>
                      <a:pt x="182630" y="627793"/>
                    </a:cubicBezTo>
                    <a:lnTo>
                      <a:pt x="167581" y="736568"/>
                    </a:lnTo>
                    <a:cubicBezTo>
                      <a:pt x="167581" y="736568"/>
                      <a:pt x="147483" y="751046"/>
                      <a:pt x="133195" y="740759"/>
                    </a:cubicBezTo>
                    <a:lnTo>
                      <a:pt x="135005" y="634365"/>
                    </a:lnTo>
                    <a:cubicBezTo>
                      <a:pt x="133291" y="608362"/>
                      <a:pt x="130719" y="569976"/>
                      <a:pt x="129004" y="545402"/>
                    </a:cubicBezTo>
                    <a:cubicBezTo>
                      <a:pt x="126337" y="505492"/>
                      <a:pt x="119479" y="442055"/>
                      <a:pt x="117098" y="426148"/>
                    </a:cubicBezTo>
                    <a:cubicBezTo>
                      <a:pt x="114717" y="410242"/>
                      <a:pt x="109954" y="382619"/>
                      <a:pt x="107573" y="351568"/>
                    </a:cubicBezTo>
                    <a:cubicBezTo>
                      <a:pt x="105192" y="320516"/>
                      <a:pt x="93476" y="162973"/>
                      <a:pt x="93476" y="162973"/>
                    </a:cubicBezTo>
                    <a:lnTo>
                      <a:pt x="91857" y="192500"/>
                    </a:lnTo>
                    <a:cubicBezTo>
                      <a:pt x="91857" y="192500"/>
                      <a:pt x="90238" y="240125"/>
                      <a:pt x="83380" y="299561"/>
                    </a:cubicBezTo>
                    <a:cubicBezTo>
                      <a:pt x="76522" y="358997"/>
                      <a:pt x="73855" y="385286"/>
                      <a:pt x="73855" y="385286"/>
                    </a:cubicBezTo>
                    <a:cubicBezTo>
                      <a:pt x="80370" y="397183"/>
                      <a:pt x="84932" y="410042"/>
                      <a:pt x="87380" y="423386"/>
                    </a:cubicBezTo>
                    <a:cubicBezTo>
                      <a:pt x="88619" y="436150"/>
                      <a:pt x="103192" y="537686"/>
                      <a:pt x="94429" y="588740"/>
                    </a:cubicBezTo>
                    <a:lnTo>
                      <a:pt x="76712" y="719138"/>
                    </a:lnTo>
                    <a:cubicBezTo>
                      <a:pt x="67645" y="725376"/>
                      <a:pt x="56138" y="726900"/>
                      <a:pt x="45756" y="723233"/>
                    </a:cubicBezTo>
                    <a:lnTo>
                      <a:pt x="35183" y="591407"/>
                    </a:lnTo>
                    <a:cubicBezTo>
                      <a:pt x="28135" y="541211"/>
                      <a:pt x="13180" y="434912"/>
                      <a:pt x="10895" y="421100"/>
                    </a:cubicBezTo>
                    <a:cubicBezTo>
                      <a:pt x="5808" y="393268"/>
                      <a:pt x="2817" y="365084"/>
                      <a:pt x="1941" y="336804"/>
                    </a:cubicBezTo>
                    <a:cubicBezTo>
                      <a:pt x="-1583" y="279749"/>
                      <a:pt x="-250" y="155543"/>
                      <a:pt x="5465" y="11049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218;p12"/>
              <p:cNvSpPr/>
              <p:nvPr/>
            </p:nvSpPr>
            <p:spPr>
              <a:xfrm>
                <a:off x="5770564" y="1458904"/>
                <a:ext cx="181538" cy="396087"/>
              </a:xfrm>
              <a:custGeom>
                <a:avLst/>
                <a:gdLst/>
                <a:ahLst/>
                <a:cxnLst/>
                <a:rect l="l" t="t" r="r" b="b"/>
                <a:pathLst>
                  <a:path w="226922" h="495109" extrusionOk="0">
                    <a:moveTo>
                      <a:pt x="162435" y="6001"/>
                    </a:moveTo>
                    <a:lnTo>
                      <a:pt x="201202" y="83915"/>
                    </a:lnTo>
                    <a:cubicBezTo>
                      <a:pt x="201202" y="83915"/>
                      <a:pt x="260447" y="170593"/>
                      <a:pt x="199106" y="393287"/>
                    </a:cubicBezTo>
                    <a:lnTo>
                      <a:pt x="210631" y="461963"/>
                    </a:lnTo>
                    <a:cubicBezTo>
                      <a:pt x="210631" y="461963"/>
                      <a:pt x="94522" y="536543"/>
                      <a:pt x="16798" y="461963"/>
                    </a:cubicBezTo>
                    <a:cubicBezTo>
                      <a:pt x="16798" y="461963"/>
                      <a:pt x="-10158" y="256127"/>
                      <a:pt x="4224" y="161258"/>
                    </a:cubicBezTo>
                    <a:cubicBezTo>
                      <a:pt x="12149" y="106661"/>
                      <a:pt x="24246" y="52749"/>
                      <a:pt x="40420" y="0"/>
                    </a:cubicBezTo>
                    <a:cubicBezTo>
                      <a:pt x="40420" y="0"/>
                      <a:pt x="59470" y="21050"/>
                      <a:pt x="157291" y="714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219;p12"/>
              <p:cNvSpPr/>
              <p:nvPr/>
            </p:nvSpPr>
            <p:spPr>
              <a:xfrm>
                <a:off x="5895126" y="1321170"/>
                <a:ext cx="61010" cy="76023"/>
              </a:xfrm>
              <a:custGeom>
                <a:avLst/>
                <a:gdLst/>
                <a:ahLst/>
                <a:cxnLst/>
                <a:rect l="l" t="t" r="r" b="b"/>
                <a:pathLst>
                  <a:path w="76263" h="95029" extrusionOk="0">
                    <a:moveTo>
                      <a:pt x="76263" y="71216"/>
                    </a:moveTo>
                    <a:cubicBezTo>
                      <a:pt x="76263" y="71216"/>
                      <a:pt x="49307" y="98076"/>
                      <a:pt x="17303" y="94743"/>
                    </a:cubicBezTo>
                    <a:lnTo>
                      <a:pt x="1968" y="42165"/>
                    </a:lnTo>
                    <a:cubicBezTo>
                      <a:pt x="1968" y="42165"/>
                      <a:pt x="-7557" y="14828"/>
                      <a:pt x="15303" y="2826"/>
                    </a:cubicBezTo>
                    <a:cubicBezTo>
                      <a:pt x="38163" y="-9175"/>
                      <a:pt x="62833" y="17685"/>
                      <a:pt x="76263" y="7121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220;p12"/>
              <p:cNvSpPr/>
              <p:nvPr/>
            </p:nvSpPr>
            <p:spPr>
              <a:xfrm>
                <a:off x="5777141" y="1300603"/>
                <a:ext cx="50825" cy="53396"/>
              </a:xfrm>
              <a:custGeom>
                <a:avLst/>
                <a:gdLst/>
                <a:ahLst/>
                <a:cxnLst/>
                <a:rect l="l" t="t" r="r" b="b"/>
                <a:pathLst>
                  <a:path w="63531" h="66745" extrusionOk="0">
                    <a:moveTo>
                      <a:pt x="63532" y="451"/>
                    </a:moveTo>
                    <a:cubicBezTo>
                      <a:pt x="63532" y="451"/>
                      <a:pt x="32671" y="-9074"/>
                      <a:pt x="0" y="59411"/>
                    </a:cubicBezTo>
                    <a:lnTo>
                      <a:pt x="12192" y="66745"/>
                    </a:lnTo>
                    <a:cubicBezTo>
                      <a:pt x="27499" y="43304"/>
                      <a:pt x="44663" y="21130"/>
                      <a:pt x="63532" y="451"/>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21" name="Google Shape;221;p12"/>
            <p:cNvGrpSpPr/>
            <p:nvPr/>
          </p:nvGrpSpPr>
          <p:grpSpPr>
            <a:xfrm>
              <a:off x="5122427" y="3292365"/>
              <a:ext cx="823270" cy="1268939"/>
              <a:chOff x="5490177" y="3555452"/>
              <a:chExt cx="823270" cy="1268939"/>
            </a:xfrm>
          </p:grpSpPr>
          <p:sp>
            <p:nvSpPr>
              <p:cNvPr id="222" name="Google Shape;222;p12"/>
              <p:cNvSpPr/>
              <p:nvPr/>
            </p:nvSpPr>
            <p:spPr>
              <a:xfrm>
                <a:off x="5967652" y="4624747"/>
                <a:ext cx="345795" cy="199644"/>
              </a:xfrm>
              <a:custGeom>
                <a:avLst/>
                <a:gdLst/>
                <a:ahLst/>
                <a:cxnLst/>
                <a:rect l="l" t="t" r="r" b="b"/>
                <a:pathLst>
                  <a:path w="432244" h="249555" extrusionOk="0">
                    <a:moveTo>
                      <a:pt x="432245" y="124777"/>
                    </a:moveTo>
                    <a:cubicBezTo>
                      <a:pt x="432245" y="193690"/>
                      <a:pt x="335483" y="249555"/>
                      <a:pt x="216122" y="249555"/>
                    </a:cubicBezTo>
                    <a:cubicBezTo>
                      <a:pt x="96761" y="249555"/>
                      <a:pt x="0" y="193690"/>
                      <a:pt x="0" y="124777"/>
                    </a:cubicBezTo>
                    <a:cubicBezTo>
                      <a:pt x="0" y="55865"/>
                      <a:pt x="96761" y="0"/>
                      <a:pt x="216122" y="0"/>
                    </a:cubicBezTo>
                    <a:cubicBezTo>
                      <a:pt x="335483" y="0"/>
                      <a:pt x="432245" y="55865"/>
                      <a:pt x="432245" y="124777"/>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12"/>
              <p:cNvSpPr/>
              <p:nvPr/>
            </p:nvSpPr>
            <p:spPr>
              <a:xfrm>
                <a:off x="6225123" y="3957880"/>
                <a:ext cx="68002" cy="244678"/>
              </a:xfrm>
              <a:custGeom>
                <a:avLst/>
                <a:gdLst/>
                <a:ahLst/>
                <a:cxnLst/>
                <a:rect l="l" t="t" r="r" b="b"/>
                <a:pathLst>
                  <a:path w="85002" h="305847" extrusionOk="0">
                    <a:moveTo>
                      <a:pt x="18764" y="0"/>
                    </a:moveTo>
                    <a:cubicBezTo>
                      <a:pt x="37814" y="5429"/>
                      <a:pt x="48482" y="26289"/>
                      <a:pt x="65056" y="70961"/>
                    </a:cubicBezTo>
                    <a:cubicBezTo>
                      <a:pt x="78848" y="111490"/>
                      <a:pt x="85582" y="154076"/>
                      <a:pt x="84963" y="196882"/>
                    </a:cubicBezTo>
                    <a:cubicBezTo>
                      <a:pt x="79629" y="238982"/>
                      <a:pt x="62198" y="271748"/>
                      <a:pt x="20098" y="305848"/>
                    </a:cubicBezTo>
                    <a:lnTo>
                      <a:pt x="0" y="268986"/>
                    </a:lnTo>
                    <a:cubicBezTo>
                      <a:pt x="0" y="268986"/>
                      <a:pt x="41243" y="232600"/>
                      <a:pt x="45434" y="190500"/>
                    </a:cubicBezTo>
                    <a:cubicBezTo>
                      <a:pt x="47815" y="166878"/>
                      <a:pt x="20098" y="87249"/>
                      <a:pt x="20098" y="85058"/>
                    </a:cubicBezTo>
                    <a:cubicBezTo>
                      <a:pt x="20098" y="82867"/>
                      <a:pt x="18764" y="0"/>
                      <a:pt x="18764"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24;p12"/>
              <p:cNvSpPr/>
              <p:nvPr/>
            </p:nvSpPr>
            <p:spPr>
              <a:xfrm>
                <a:off x="6014262" y="4720102"/>
                <a:ext cx="99120" cy="56094"/>
              </a:xfrm>
              <a:custGeom>
                <a:avLst/>
                <a:gdLst/>
                <a:ahLst/>
                <a:cxnLst/>
                <a:rect l="l" t="t" r="r" b="b"/>
                <a:pathLst>
                  <a:path w="123900" h="70118" extrusionOk="0">
                    <a:moveTo>
                      <a:pt x="117628" y="16845"/>
                    </a:moveTo>
                    <a:cubicBezTo>
                      <a:pt x="104783" y="20750"/>
                      <a:pt x="90877" y="18874"/>
                      <a:pt x="79528" y="11701"/>
                    </a:cubicBezTo>
                    <a:cubicBezTo>
                      <a:pt x="69241" y="11701"/>
                      <a:pt x="8757" y="-12016"/>
                      <a:pt x="1137" y="8082"/>
                    </a:cubicBezTo>
                    <a:cubicBezTo>
                      <a:pt x="-5531" y="25703"/>
                      <a:pt x="18758" y="42086"/>
                      <a:pt x="31617" y="45229"/>
                    </a:cubicBezTo>
                    <a:cubicBezTo>
                      <a:pt x="60192" y="51992"/>
                      <a:pt x="80766" y="66089"/>
                      <a:pt x="92196" y="68470"/>
                    </a:cubicBezTo>
                    <a:cubicBezTo>
                      <a:pt x="100966" y="71585"/>
                      <a:pt x="110703" y="70232"/>
                      <a:pt x="118294" y="64851"/>
                    </a:cubicBezTo>
                    <a:cubicBezTo>
                      <a:pt x="126200" y="56850"/>
                      <a:pt x="125533" y="27322"/>
                      <a:pt x="117628" y="1684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25;p12"/>
              <p:cNvSpPr/>
              <p:nvPr/>
            </p:nvSpPr>
            <p:spPr>
              <a:xfrm>
                <a:off x="6014165" y="4729456"/>
                <a:ext cx="97551" cy="46733"/>
              </a:xfrm>
              <a:custGeom>
                <a:avLst/>
                <a:gdLst/>
                <a:ahLst/>
                <a:cxnLst/>
                <a:rect l="l" t="t" r="r" b="b"/>
                <a:pathLst>
                  <a:path w="121939" h="58416" extrusionOk="0">
                    <a:moveTo>
                      <a:pt x="92127" y="51911"/>
                    </a:moveTo>
                    <a:cubicBezTo>
                      <a:pt x="80697" y="49530"/>
                      <a:pt x="59837" y="35433"/>
                      <a:pt x="31548" y="28575"/>
                    </a:cubicBezTo>
                    <a:cubicBezTo>
                      <a:pt x="20784" y="26003"/>
                      <a:pt x="2020" y="14097"/>
                      <a:pt x="210" y="0"/>
                    </a:cubicBezTo>
                    <a:cubicBezTo>
                      <a:pt x="-2361" y="16193"/>
                      <a:pt x="19260" y="30575"/>
                      <a:pt x="31548" y="33528"/>
                    </a:cubicBezTo>
                    <a:cubicBezTo>
                      <a:pt x="60123" y="40291"/>
                      <a:pt x="80697" y="54388"/>
                      <a:pt x="92127" y="56769"/>
                    </a:cubicBezTo>
                    <a:cubicBezTo>
                      <a:pt x="100896" y="59884"/>
                      <a:pt x="110634" y="58531"/>
                      <a:pt x="118225" y="53150"/>
                    </a:cubicBezTo>
                    <a:cubicBezTo>
                      <a:pt x="119933" y="51188"/>
                      <a:pt x="121200" y="48882"/>
                      <a:pt x="121940" y="46387"/>
                    </a:cubicBezTo>
                    <a:cubicBezTo>
                      <a:pt x="113425" y="52816"/>
                      <a:pt x="102380" y="54864"/>
                      <a:pt x="92127" y="51911"/>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26;p12"/>
              <p:cNvSpPr/>
              <p:nvPr/>
            </p:nvSpPr>
            <p:spPr>
              <a:xfrm>
                <a:off x="6140412" y="4656810"/>
                <a:ext cx="95533" cy="53978"/>
              </a:xfrm>
              <a:custGeom>
                <a:avLst/>
                <a:gdLst/>
                <a:ahLst/>
                <a:cxnLst/>
                <a:rect l="l" t="t" r="r" b="b"/>
                <a:pathLst>
                  <a:path w="119416" h="67472" extrusionOk="0">
                    <a:moveTo>
                      <a:pt x="113384" y="16189"/>
                    </a:moveTo>
                    <a:cubicBezTo>
                      <a:pt x="102146" y="20047"/>
                      <a:pt x="89728" y="18161"/>
                      <a:pt x="80142" y="11141"/>
                    </a:cubicBezTo>
                    <a:cubicBezTo>
                      <a:pt x="70617" y="11141"/>
                      <a:pt x="8419" y="-11529"/>
                      <a:pt x="1085" y="7807"/>
                    </a:cubicBezTo>
                    <a:cubicBezTo>
                      <a:pt x="-5297" y="24762"/>
                      <a:pt x="18039" y="40383"/>
                      <a:pt x="30422" y="43431"/>
                    </a:cubicBezTo>
                    <a:cubicBezTo>
                      <a:pt x="57663" y="50003"/>
                      <a:pt x="78047" y="63624"/>
                      <a:pt x="88715" y="65910"/>
                    </a:cubicBezTo>
                    <a:cubicBezTo>
                      <a:pt x="97172" y="68882"/>
                      <a:pt x="106547" y="67567"/>
                      <a:pt x="113861" y="62385"/>
                    </a:cubicBezTo>
                    <a:cubicBezTo>
                      <a:pt x="121671" y="54670"/>
                      <a:pt x="121004" y="26286"/>
                      <a:pt x="113384" y="16189"/>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27;p12"/>
              <p:cNvSpPr/>
              <p:nvPr/>
            </p:nvSpPr>
            <p:spPr>
              <a:xfrm>
                <a:off x="6140448" y="4665717"/>
                <a:ext cx="93872" cy="45066"/>
              </a:xfrm>
              <a:custGeom>
                <a:avLst/>
                <a:gdLst/>
                <a:ahLst/>
                <a:cxnLst/>
                <a:rect l="l" t="t" r="r" b="b"/>
                <a:pathLst>
                  <a:path w="117340" h="56332" extrusionOk="0">
                    <a:moveTo>
                      <a:pt x="88670" y="50102"/>
                    </a:moveTo>
                    <a:cubicBezTo>
                      <a:pt x="77717" y="47720"/>
                      <a:pt x="57619" y="34195"/>
                      <a:pt x="30377" y="27622"/>
                    </a:cubicBezTo>
                    <a:cubicBezTo>
                      <a:pt x="19995" y="25051"/>
                      <a:pt x="1802" y="13621"/>
                      <a:pt x="183" y="0"/>
                    </a:cubicBezTo>
                    <a:cubicBezTo>
                      <a:pt x="-2198" y="15621"/>
                      <a:pt x="19233" y="29528"/>
                      <a:pt x="30377" y="32290"/>
                    </a:cubicBezTo>
                    <a:cubicBezTo>
                      <a:pt x="57619" y="38862"/>
                      <a:pt x="78002" y="52483"/>
                      <a:pt x="88670" y="54769"/>
                    </a:cubicBezTo>
                    <a:cubicBezTo>
                      <a:pt x="97128" y="57741"/>
                      <a:pt x="106503" y="56426"/>
                      <a:pt x="113816" y="51245"/>
                    </a:cubicBezTo>
                    <a:cubicBezTo>
                      <a:pt x="115496" y="49368"/>
                      <a:pt x="116703" y="47111"/>
                      <a:pt x="117341" y="44672"/>
                    </a:cubicBezTo>
                    <a:cubicBezTo>
                      <a:pt x="109187" y="50930"/>
                      <a:pt x="98547" y="52940"/>
                      <a:pt x="88670" y="50102"/>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28;p12"/>
              <p:cNvSpPr/>
              <p:nvPr/>
            </p:nvSpPr>
            <p:spPr>
              <a:xfrm>
                <a:off x="6074259" y="4151308"/>
                <a:ext cx="190443" cy="586341"/>
              </a:xfrm>
              <a:custGeom>
                <a:avLst/>
                <a:gdLst/>
                <a:ahLst/>
                <a:cxnLst/>
                <a:rect l="l" t="t" r="r" b="b"/>
                <a:pathLst>
                  <a:path w="238054" h="732926" extrusionOk="0">
                    <a:moveTo>
                      <a:pt x="216416" y="495014"/>
                    </a:moveTo>
                    <a:cubicBezTo>
                      <a:pt x="216443" y="471802"/>
                      <a:pt x="212447" y="448761"/>
                      <a:pt x="204605" y="426911"/>
                    </a:cubicBezTo>
                    <a:cubicBezTo>
                      <a:pt x="204605" y="426911"/>
                      <a:pt x="212415" y="333661"/>
                      <a:pt x="218416" y="272415"/>
                    </a:cubicBezTo>
                    <a:cubicBezTo>
                      <a:pt x="227179" y="182118"/>
                      <a:pt x="241086" y="173164"/>
                      <a:pt x="237466" y="118300"/>
                    </a:cubicBezTo>
                    <a:cubicBezTo>
                      <a:pt x="233847" y="67437"/>
                      <a:pt x="204891" y="34480"/>
                      <a:pt x="197366" y="0"/>
                    </a:cubicBezTo>
                    <a:lnTo>
                      <a:pt x="50014" y="11621"/>
                    </a:lnTo>
                    <a:cubicBezTo>
                      <a:pt x="50014" y="11621"/>
                      <a:pt x="37155" y="53435"/>
                      <a:pt x="20582" y="136684"/>
                    </a:cubicBezTo>
                    <a:cubicBezTo>
                      <a:pt x="4008" y="219932"/>
                      <a:pt x="2865" y="318897"/>
                      <a:pt x="4199" y="449961"/>
                    </a:cubicBezTo>
                    <a:cubicBezTo>
                      <a:pt x="4199" y="483775"/>
                      <a:pt x="-1516" y="513112"/>
                      <a:pt x="389" y="597313"/>
                    </a:cubicBezTo>
                    <a:cubicBezTo>
                      <a:pt x="1722" y="653891"/>
                      <a:pt x="4961" y="723233"/>
                      <a:pt x="4961" y="723233"/>
                    </a:cubicBezTo>
                    <a:cubicBezTo>
                      <a:pt x="26487" y="741712"/>
                      <a:pt x="41442" y="728091"/>
                      <a:pt x="41442" y="728091"/>
                    </a:cubicBezTo>
                    <a:cubicBezTo>
                      <a:pt x="41442" y="728091"/>
                      <a:pt x="79542" y="560451"/>
                      <a:pt x="84780" y="521970"/>
                    </a:cubicBezTo>
                    <a:cubicBezTo>
                      <a:pt x="88780" y="500682"/>
                      <a:pt x="87003" y="478707"/>
                      <a:pt x="79637" y="458343"/>
                    </a:cubicBezTo>
                    <a:cubicBezTo>
                      <a:pt x="79637" y="458343"/>
                      <a:pt x="90686" y="405670"/>
                      <a:pt x="98687" y="364236"/>
                    </a:cubicBezTo>
                    <a:cubicBezTo>
                      <a:pt x="108212" y="313658"/>
                      <a:pt x="133453" y="204502"/>
                      <a:pt x="133453" y="204502"/>
                    </a:cubicBezTo>
                    <a:cubicBezTo>
                      <a:pt x="133453" y="204502"/>
                      <a:pt x="129167" y="372237"/>
                      <a:pt x="136501" y="405289"/>
                    </a:cubicBezTo>
                    <a:cubicBezTo>
                      <a:pt x="143835" y="438340"/>
                      <a:pt x="145074" y="467106"/>
                      <a:pt x="151360" y="512064"/>
                    </a:cubicBezTo>
                    <a:cubicBezTo>
                      <a:pt x="158885" y="566356"/>
                      <a:pt x="162314" y="645890"/>
                      <a:pt x="162314" y="645890"/>
                    </a:cubicBezTo>
                    <a:cubicBezTo>
                      <a:pt x="184793" y="660178"/>
                      <a:pt x="194794" y="649224"/>
                      <a:pt x="194794" y="649224"/>
                    </a:cubicBezTo>
                    <a:cubicBezTo>
                      <a:pt x="194794" y="649224"/>
                      <a:pt x="216416" y="542544"/>
                      <a:pt x="216416" y="495014"/>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29;p12"/>
              <p:cNvSpPr/>
              <p:nvPr/>
            </p:nvSpPr>
            <p:spPr>
              <a:xfrm>
                <a:off x="6075072" y="4151308"/>
                <a:ext cx="189540" cy="327893"/>
              </a:xfrm>
              <a:custGeom>
                <a:avLst/>
                <a:gdLst/>
                <a:ahLst/>
                <a:cxnLst/>
                <a:rect l="l" t="t" r="r" b="b"/>
                <a:pathLst>
                  <a:path w="236925" h="409866" extrusionOk="0">
                    <a:moveTo>
                      <a:pt x="195968" y="0"/>
                    </a:moveTo>
                    <a:cubicBezTo>
                      <a:pt x="211399" y="15812"/>
                      <a:pt x="236926" y="63913"/>
                      <a:pt x="236926" y="136684"/>
                    </a:cubicBezTo>
                    <a:cubicBezTo>
                      <a:pt x="236926" y="218599"/>
                      <a:pt x="225020" y="202025"/>
                      <a:pt x="219305" y="292227"/>
                    </a:cubicBezTo>
                    <a:lnTo>
                      <a:pt x="213590" y="382429"/>
                    </a:lnTo>
                    <a:cubicBezTo>
                      <a:pt x="213590" y="382429"/>
                      <a:pt x="90431" y="441198"/>
                      <a:pt x="2611" y="386715"/>
                    </a:cubicBezTo>
                    <a:cubicBezTo>
                      <a:pt x="-5200" y="369665"/>
                      <a:pt x="5564" y="179927"/>
                      <a:pt x="20994" y="112490"/>
                    </a:cubicBezTo>
                    <a:cubicBezTo>
                      <a:pt x="36425" y="45053"/>
                      <a:pt x="46997" y="12002"/>
                      <a:pt x="46997" y="12002"/>
                    </a:cubicBezTo>
                    <a:cubicBezTo>
                      <a:pt x="46997" y="12002"/>
                      <a:pt x="160250" y="42577"/>
                      <a:pt x="19596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12"/>
              <p:cNvSpPr/>
              <p:nvPr/>
            </p:nvSpPr>
            <p:spPr>
              <a:xfrm>
                <a:off x="6112869" y="3797323"/>
                <a:ext cx="128417" cy="206862"/>
              </a:xfrm>
              <a:custGeom>
                <a:avLst/>
                <a:gdLst/>
                <a:ahLst/>
                <a:cxnLst/>
                <a:rect l="l" t="t" r="r" b="b"/>
                <a:pathLst>
                  <a:path w="160521" h="258577" extrusionOk="0">
                    <a:moveTo>
                      <a:pt x="150502" y="199966"/>
                    </a:moveTo>
                    <a:cubicBezTo>
                      <a:pt x="119070" y="198061"/>
                      <a:pt x="116022" y="203299"/>
                      <a:pt x="113545" y="192155"/>
                    </a:cubicBezTo>
                    <a:cubicBezTo>
                      <a:pt x="112688" y="188155"/>
                      <a:pt x="110878" y="160532"/>
                      <a:pt x="110878" y="160532"/>
                    </a:cubicBezTo>
                    <a:cubicBezTo>
                      <a:pt x="113780" y="156846"/>
                      <a:pt x="116422" y="152960"/>
                      <a:pt x="118784" y="148912"/>
                    </a:cubicBezTo>
                    <a:cubicBezTo>
                      <a:pt x="140167" y="136015"/>
                      <a:pt x="154268" y="113831"/>
                      <a:pt x="156884" y="88999"/>
                    </a:cubicBezTo>
                    <a:cubicBezTo>
                      <a:pt x="161490" y="44708"/>
                      <a:pt x="129348" y="5065"/>
                      <a:pt x="85065" y="417"/>
                    </a:cubicBezTo>
                    <a:cubicBezTo>
                      <a:pt x="43441" y="-3869"/>
                      <a:pt x="12771" y="25373"/>
                      <a:pt x="4579" y="65568"/>
                    </a:cubicBezTo>
                    <a:cubicBezTo>
                      <a:pt x="198" y="85380"/>
                      <a:pt x="-4374" y="125861"/>
                      <a:pt x="8008" y="158341"/>
                    </a:cubicBezTo>
                    <a:cubicBezTo>
                      <a:pt x="14961" y="176725"/>
                      <a:pt x="21438" y="189583"/>
                      <a:pt x="38012" y="188917"/>
                    </a:cubicBezTo>
                    <a:cubicBezTo>
                      <a:pt x="43543" y="188422"/>
                      <a:pt x="49023" y="187469"/>
                      <a:pt x="54395" y="186059"/>
                    </a:cubicBezTo>
                    <a:cubicBezTo>
                      <a:pt x="55283" y="193679"/>
                      <a:pt x="55602" y="201347"/>
                      <a:pt x="55347" y="209015"/>
                    </a:cubicBezTo>
                    <a:cubicBezTo>
                      <a:pt x="55347" y="217111"/>
                      <a:pt x="56300" y="221111"/>
                      <a:pt x="40488" y="230827"/>
                    </a:cubicBezTo>
                    <a:cubicBezTo>
                      <a:pt x="24677" y="240542"/>
                      <a:pt x="64301" y="260354"/>
                      <a:pt x="90114" y="258449"/>
                    </a:cubicBezTo>
                    <a:cubicBezTo>
                      <a:pt x="115927" y="256544"/>
                      <a:pt x="144883" y="240923"/>
                      <a:pt x="152883" y="224255"/>
                    </a:cubicBezTo>
                    <a:cubicBezTo>
                      <a:pt x="161646" y="205586"/>
                      <a:pt x="165266" y="200823"/>
                      <a:pt x="150502" y="19996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12"/>
              <p:cNvSpPr/>
              <p:nvPr/>
            </p:nvSpPr>
            <p:spPr>
              <a:xfrm>
                <a:off x="6244085" y="3981464"/>
                <a:ext cx="49073" cy="87044"/>
              </a:xfrm>
              <a:custGeom>
                <a:avLst/>
                <a:gdLst/>
                <a:ahLst/>
                <a:cxnLst/>
                <a:rect l="l" t="t" r="r" b="b"/>
                <a:pathLst>
                  <a:path w="61341" h="108805" extrusionOk="0">
                    <a:moveTo>
                      <a:pt x="9525" y="108806"/>
                    </a:moveTo>
                    <a:cubicBezTo>
                      <a:pt x="9525" y="108806"/>
                      <a:pt x="45053" y="100805"/>
                      <a:pt x="61341" y="84993"/>
                    </a:cubicBezTo>
                    <a:cubicBezTo>
                      <a:pt x="61341" y="84993"/>
                      <a:pt x="40196" y="18318"/>
                      <a:pt x="26670" y="1745"/>
                    </a:cubicBezTo>
                    <a:cubicBezTo>
                      <a:pt x="13144" y="-14829"/>
                      <a:pt x="0" y="92137"/>
                      <a:pt x="0" y="921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32;p12"/>
              <p:cNvSpPr/>
              <p:nvPr/>
            </p:nvSpPr>
            <p:spPr>
              <a:xfrm>
                <a:off x="6106401" y="3956215"/>
                <a:ext cx="153237" cy="219092"/>
              </a:xfrm>
              <a:custGeom>
                <a:avLst/>
                <a:gdLst/>
                <a:ahLst/>
                <a:cxnLst/>
                <a:rect l="l" t="t" r="r" b="b"/>
                <a:pathLst>
                  <a:path w="191546" h="273865" extrusionOk="0">
                    <a:moveTo>
                      <a:pt x="127349" y="560"/>
                    </a:moveTo>
                    <a:cubicBezTo>
                      <a:pt x="133160" y="7799"/>
                      <a:pt x="133826" y="16847"/>
                      <a:pt x="111443" y="22562"/>
                    </a:cubicBezTo>
                    <a:cubicBezTo>
                      <a:pt x="95161" y="27192"/>
                      <a:pt x="77760" y="25839"/>
                      <a:pt x="62389" y="18753"/>
                    </a:cubicBezTo>
                    <a:cubicBezTo>
                      <a:pt x="44747" y="26210"/>
                      <a:pt x="27792" y="35202"/>
                      <a:pt x="11716" y="45613"/>
                    </a:cubicBezTo>
                    <a:cubicBezTo>
                      <a:pt x="-7334" y="108478"/>
                      <a:pt x="8001" y="116574"/>
                      <a:pt x="0" y="161628"/>
                    </a:cubicBezTo>
                    <a:cubicBezTo>
                      <a:pt x="3143" y="184297"/>
                      <a:pt x="6858" y="242780"/>
                      <a:pt x="7810" y="256020"/>
                    </a:cubicBezTo>
                    <a:cubicBezTo>
                      <a:pt x="50578" y="285929"/>
                      <a:pt x="137350" y="275737"/>
                      <a:pt x="156781" y="244019"/>
                    </a:cubicBezTo>
                    <a:cubicBezTo>
                      <a:pt x="157130" y="233455"/>
                      <a:pt x="158116" y="222930"/>
                      <a:pt x="159734" y="212491"/>
                    </a:cubicBezTo>
                    <a:cubicBezTo>
                      <a:pt x="180118" y="136862"/>
                      <a:pt x="196025" y="117241"/>
                      <a:pt x="190405" y="60091"/>
                    </a:cubicBezTo>
                    <a:cubicBezTo>
                      <a:pt x="187166" y="27515"/>
                      <a:pt x="184595" y="11132"/>
                      <a:pt x="167259" y="2369"/>
                    </a:cubicBezTo>
                    <a:cubicBezTo>
                      <a:pt x="154092" y="26"/>
                      <a:pt x="140675" y="-583"/>
                      <a:pt x="127349" y="560"/>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33;p12"/>
              <p:cNvSpPr/>
              <p:nvPr/>
            </p:nvSpPr>
            <p:spPr>
              <a:xfrm>
                <a:off x="5856250" y="4001330"/>
                <a:ext cx="294998" cy="212364"/>
              </a:xfrm>
              <a:custGeom>
                <a:avLst/>
                <a:gdLst/>
                <a:ahLst/>
                <a:cxnLst/>
                <a:rect l="l" t="t" r="r" b="b"/>
                <a:pathLst>
                  <a:path w="368747" h="265455" extrusionOk="0">
                    <a:moveTo>
                      <a:pt x="47613" y="190066"/>
                    </a:moveTo>
                    <a:cubicBezTo>
                      <a:pt x="57313" y="192152"/>
                      <a:pt x="66860" y="194885"/>
                      <a:pt x="76188" y="198257"/>
                    </a:cubicBezTo>
                    <a:cubicBezTo>
                      <a:pt x="84940" y="202858"/>
                      <a:pt x="94355" y="206077"/>
                      <a:pt x="104097" y="207782"/>
                    </a:cubicBezTo>
                    <a:cubicBezTo>
                      <a:pt x="114574" y="209402"/>
                      <a:pt x="130957" y="203972"/>
                      <a:pt x="159246" y="190637"/>
                    </a:cubicBezTo>
                    <a:cubicBezTo>
                      <a:pt x="190224" y="174759"/>
                      <a:pt x="218251" y="153690"/>
                      <a:pt x="242114" y="128344"/>
                    </a:cubicBezTo>
                    <a:cubicBezTo>
                      <a:pt x="269228" y="96083"/>
                      <a:pt x="293451" y="61507"/>
                      <a:pt x="314504" y="24998"/>
                    </a:cubicBezTo>
                    <a:cubicBezTo>
                      <a:pt x="326791" y="2614"/>
                      <a:pt x="342317" y="-3006"/>
                      <a:pt x="355842" y="1375"/>
                    </a:cubicBezTo>
                    <a:cubicBezTo>
                      <a:pt x="372035" y="6710"/>
                      <a:pt x="374035" y="22807"/>
                      <a:pt x="355842" y="52906"/>
                    </a:cubicBezTo>
                    <a:cubicBezTo>
                      <a:pt x="332617" y="92225"/>
                      <a:pt x="304799" y="128639"/>
                      <a:pt x="272975" y="161396"/>
                    </a:cubicBezTo>
                    <a:cubicBezTo>
                      <a:pt x="247871" y="186503"/>
                      <a:pt x="218651" y="207115"/>
                      <a:pt x="186583" y="222356"/>
                    </a:cubicBezTo>
                    <a:cubicBezTo>
                      <a:pt x="163712" y="234252"/>
                      <a:pt x="139230" y="242758"/>
                      <a:pt x="113907" y="247597"/>
                    </a:cubicBezTo>
                    <a:cubicBezTo>
                      <a:pt x="105049" y="249502"/>
                      <a:pt x="99048" y="253216"/>
                      <a:pt x="82665" y="258932"/>
                    </a:cubicBezTo>
                    <a:cubicBezTo>
                      <a:pt x="66375" y="264856"/>
                      <a:pt x="48897" y="266790"/>
                      <a:pt x="31707" y="264551"/>
                    </a:cubicBezTo>
                    <a:cubicBezTo>
                      <a:pt x="17514" y="261789"/>
                      <a:pt x="12657" y="258550"/>
                      <a:pt x="12085" y="255026"/>
                    </a:cubicBezTo>
                    <a:cubicBezTo>
                      <a:pt x="11514" y="251502"/>
                      <a:pt x="14371" y="249025"/>
                      <a:pt x="21039" y="249502"/>
                    </a:cubicBezTo>
                    <a:cubicBezTo>
                      <a:pt x="31538" y="251169"/>
                      <a:pt x="42255" y="250912"/>
                      <a:pt x="52662" y="248740"/>
                    </a:cubicBezTo>
                    <a:cubicBezTo>
                      <a:pt x="52662" y="248740"/>
                      <a:pt x="37993" y="248264"/>
                      <a:pt x="29325" y="247216"/>
                    </a:cubicBezTo>
                    <a:cubicBezTo>
                      <a:pt x="21541" y="246368"/>
                      <a:pt x="13911" y="244444"/>
                      <a:pt x="6656" y="241501"/>
                    </a:cubicBezTo>
                    <a:cubicBezTo>
                      <a:pt x="-297" y="238548"/>
                      <a:pt x="-2869" y="227594"/>
                      <a:pt x="4179" y="227975"/>
                    </a:cubicBezTo>
                    <a:cubicBezTo>
                      <a:pt x="11228" y="228356"/>
                      <a:pt x="15990" y="230452"/>
                      <a:pt x="28944" y="231785"/>
                    </a:cubicBezTo>
                    <a:cubicBezTo>
                      <a:pt x="35778" y="232614"/>
                      <a:pt x="42685" y="232614"/>
                      <a:pt x="49518" y="231785"/>
                    </a:cubicBezTo>
                    <a:cubicBezTo>
                      <a:pt x="40949" y="230376"/>
                      <a:pt x="32508" y="228271"/>
                      <a:pt x="24277" y="225499"/>
                    </a:cubicBezTo>
                    <a:cubicBezTo>
                      <a:pt x="17463" y="223689"/>
                      <a:pt x="11333" y="219917"/>
                      <a:pt x="6656" y="214640"/>
                    </a:cubicBezTo>
                    <a:cubicBezTo>
                      <a:pt x="4275" y="211878"/>
                      <a:pt x="4941" y="205115"/>
                      <a:pt x="13228" y="206830"/>
                    </a:cubicBezTo>
                    <a:cubicBezTo>
                      <a:pt x="23208" y="210307"/>
                      <a:pt x="33569" y="212583"/>
                      <a:pt x="44089" y="213592"/>
                    </a:cubicBezTo>
                    <a:cubicBezTo>
                      <a:pt x="54662" y="213592"/>
                      <a:pt x="62187" y="212735"/>
                      <a:pt x="60853" y="211116"/>
                    </a:cubicBezTo>
                    <a:cubicBezTo>
                      <a:pt x="59520" y="209497"/>
                      <a:pt x="53233" y="209687"/>
                      <a:pt x="45232" y="205211"/>
                    </a:cubicBezTo>
                    <a:cubicBezTo>
                      <a:pt x="37231" y="200734"/>
                      <a:pt x="32469" y="192066"/>
                      <a:pt x="35707" y="187875"/>
                    </a:cubicBezTo>
                    <a:cubicBezTo>
                      <a:pt x="38946" y="183684"/>
                      <a:pt x="38946" y="186827"/>
                      <a:pt x="47613" y="19006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12"/>
              <p:cNvSpPr/>
              <p:nvPr/>
            </p:nvSpPr>
            <p:spPr>
              <a:xfrm>
                <a:off x="6075027" y="3988967"/>
                <a:ext cx="80628" cy="83804"/>
              </a:xfrm>
              <a:custGeom>
                <a:avLst/>
                <a:gdLst/>
                <a:ahLst/>
                <a:cxnLst/>
                <a:rect l="l" t="t" r="r" b="b"/>
                <a:pathLst>
                  <a:path w="100785" h="104755" extrusionOk="0">
                    <a:moveTo>
                      <a:pt x="65151" y="104756"/>
                    </a:moveTo>
                    <a:cubicBezTo>
                      <a:pt x="40403" y="101165"/>
                      <a:pt x="17516" y="89554"/>
                      <a:pt x="0" y="71704"/>
                    </a:cubicBezTo>
                    <a:lnTo>
                      <a:pt x="39433" y="17030"/>
                    </a:lnTo>
                    <a:cubicBezTo>
                      <a:pt x="39433" y="17030"/>
                      <a:pt x="61627" y="-10973"/>
                      <a:pt x="90964" y="4838"/>
                    </a:cubicBezTo>
                    <a:cubicBezTo>
                      <a:pt x="90964" y="4838"/>
                      <a:pt x="113062" y="7220"/>
                      <a:pt x="90964" y="53511"/>
                    </a:cubicBezTo>
                    <a:cubicBezTo>
                      <a:pt x="83445" y="71113"/>
                      <a:pt x="74824" y="88230"/>
                      <a:pt x="65151" y="1047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12"/>
              <p:cNvSpPr/>
              <p:nvPr/>
            </p:nvSpPr>
            <p:spPr>
              <a:xfrm>
                <a:off x="6107459" y="3797280"/>
                <a:ext cx="160810" cy="262954"/>
              </a:xfrm>
              <a:custGeom>
                <a:avLst/>
                <a:gdLst/>
                <a:ahLst/>
                <a:cxnLst/>
                <a:rect l="l" t="t" r="r" b="b"/>
                <a:pathLst>
                  <a:path w="201012" h="328692" extrusionOk="0">
                    <a:moveTo>
                      <a:pt x="3726" y="41904"/>
                    </a:moveTo>
                    <a:cubicBezTo>
                      <a:pt x="6992" y="22359"/>
                      <a:pt x="25260" y="8995"/>
                      <a:pt x="44874" y="11805"/>
                    </a:cubicBezTo>
                    <a:cubicBezTo>
                      <a:pt x="58646" y="2566"/>
                      <a:pt x="75264" y="-1454"/>
                      <a:pt x="91737" y="470"/>
                    </a:cubicBezTo>
                    <a:cubicBezTo>
                      <a:pt x="129170" y="4376"/>
                      <a:pt x="153649" y="29045"/>
                      <a:pt x="164984" y="66193"/>
                    </a:cubicBezTo>
                    <a:cubicBezTo>
                      <a:pt x="170544" y="84833"/>
                      <a:pt x="174245" y="103978"/>
                      <a:pt x="176033" y="123343"/>
                    </a:cubicBezTo>
                    <a:cubicBezTo>
                      <a:pt x="187272" y="206686"/>
                      <a:pt x="217562" y="272790"/>
                      <a:pt x="189273" y="297555"/>
                    </a:cubicBezTo>
                    <a:cubicBezTo>
                      <a:pt x="160983" y="322320"/>
                      <a:pt x="83450" y="338036"/>
                      <a:pt x="51065" y="322510"/>
                    </a:cubicBezTo>
                    <a:cubicBezTo>
                      <a:pt x="18680" y="306985"/>
                      <a:pt x="77735" y="163348"/>
                      <a:pt x="13632" y="83528"/>
                    </a:cubicBezTo>
                    <a:cubicBezTo>
                      <a:pt x="-1418" y="64574"/>
                      <a:pt x="-2847" y="51334"/>
                      <a:pt x="3726" y="4190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236;p12"/>
              <p:cNvSpPr/>
              <p:nvPr/>
            </p:nvSpPr>
            <p:spPr>
              <a:xfrm>
                <a:off x="5490177" y="4381136"/>
                <a:ext cx="345795" cy="199644"/>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237;p12"/>
              <p:cNvSpPr/>
              <p:nvPr/>
            </p:nvSpPr>
            <p:spPr>
              <a:xfrm>
                <a:off x="5573749" y="4455840"/>
                <a:ext cx="98301" cy="76095"/>
              </a:xfrm>
              <a:custGeom>
                <a:avLst/>
                <a:gdLst/>
                <a:ahLst/>
                <a:cxnLst/>
                <a:rect l="l" t="t" r="r" b="b"/>
                <a:pathLst>
                  <a:path w="122876" h="95119" extrusionOk="0">
                    <a:moveTo>
                      <a:pt x="9769" y="2"/>
                    </a:moveTo>
                    <a:cubicBezTo>
                      <a:pt x="24533" y="12004"/>
                      <a:pt x="46250" y="1050"/>
                      <a:pt x="47297" y="2193"/>
                    </a:cubicBezTo>
                    <a:cubicBezTo>
                      <a:pt x="64639" y="18195"/>
                      <a:pt x="82792" y="33302"/>
                      <a:pt x="101685" y="47437"/>
                    </a:cubicBezTo>
                    <a:cubicBezTo>
                      <a:pt x="111210" y="54676"/>
                      <a:pt x="125212" y="64296"/>
                      <a:pt x="122545" y="78202"/>
                    </a:cubicBezTo>
                    <a:cubicBezTo>
                      <a:pt x="117973" y="102967"/>
                      <a:pt x="78254" y="95347"/>
                      <a:pt x="63204" y="87727"/>
                    </a:cubicBezTo>
                    <a:cubicBezTo>
                      <a:pt x="48155" y="80107"/>
                      <a:pt x="35963" y="67630"/>
                      <a:pt x="21770" y="59152"/>
                    </a:cubicBezTo>
                    <a:cubicBezTo>
                      <a:pt x="11674" y="52866"/>
                      <a:pt x="1768" y="49627"/>
                      <a:pt x="149" y="36864"/>
                    </a:cubicBezTo>
                    <a:cubicBezTo>
                      <a:pt x="-1185" y="28768"/>
                      <a:pt x="6816" y="-284"/>
                      <a:pt x="9769" y="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38;p12"/>
              <p:cNvSpPr/>
              <p:nvPr/>
            </p:nvSpPr>
            <p:spPr>
              <a:xfrm>
                <a:off x="5573762" y="4480895"/>
                <a:ext cx="97794" cy="51001"/>
              </a:xfrm>
              <a:custGeom>
                <a:avLst/>
                <a:gdLst/>
                <a:ahLst/>
                <a:cxnLst/>
                <a:rect l="l" t="t" r="r" b="b"/>
                <a:pathLst>
                  <a:path w="122242" h="63751" extrusionOk="0">
                    <a:moveTo>
                      <a:pt x="227" y="0"/>
                    </a:moveTo>
                    <a:cubicBezTo>
                      <a:pt x="2228" y="12192"/>
                      <a:pt x="12038" y="15621"/>
                      <a:pt x="22040" y="21812"/>
                    </a:cubicBezTo>
                    <a:cubicBezTo>
                      <a:pt x="36518" y="30766"/>
                      <a:pt x="49186" y="43720"/>
                      <a:pt x="64140" y="51245"/>
                    </a:cubicBezTo>
                    <a:cubicBezTo>
                      <a:pt x="79094" y="58769"/>
                      <a:pt x="112527" y="65246"/>
                      <a:pt x="122243" y="47530"/>
                    </a:cubicBezTo>
                    <a:cubicBezTo>
                      <a:pt x="117004" y="71438"/>
                      <a:pt x="77951" y="63913"/>
                      <a:pt x="63092" y="56388"/>
                    </a:cubicBezTo>
                    <a:cubicBezTo>
                      <a:pt x="48233" y="48863"/>
                      <a:pt x="35851" y="36290"/>
                      <a:pt x="21659" y="27813"/>
                    </a:cubicBezTo>
                    <a:cubicBezTo>
                      <a:pt x="11562" y="21527"/>
                      <a:pt x="1656" y="18288"/>
                      <a:pt x="37" y="5524"/>
                    </a:cubicBezTo>
                    <a:cubicBezTo>
                      <a:pt x="-49" y="3677"/>
                      <a:pt x="15" y="1829"/>
                      <a:pt x="22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239;p12"/>
              <p:cNvSpPr/>
              <p:nvPr/>
            </p:nvSpPr>
            <p:spPr>
              <a:xfrm>
                <a:off x="5674337" y="4417793"/>
                <a:ext cx="98217" cy="73323"/>
              </a:xfrm>
              <a:custGeom>
                <a:avLst/>
                <a:gdLst/>
                <a:ahLst/>
                <a:cxnLst/>
                <a:rect l="l" t="t" r="r" b="b"/>
                <a:pathLst>
                  <a:path w="122771" h="91654" extrusionOk="0">
                    <a:moveTo>
                      <a:pt x="11400" y="61"/>
                    </a:moveTo>
                    <a:cubicBezTo>
                      <a:pt x="26164" y="12062"/>
                      <a:pt x="51881" y="-987"/>
                      <a:pt x="53024" y="61"/>
                    </a:cubicBezTo>
                    <a:cubicBezTo>
                      <a:pt x="68334" y="15615"/>
                      <a:pt x="84521" y="30274"/>
                      <a:pt x="101507" y="43971"/>
                    </a:cubicBezTo>
                    <a:cubicBezTo>
                      <a:pt x="111032" y="51114"/>
                      <a:pt x="125033" y="60830"/>
                      <a:pt x="122462" y="74737"/>
                    </a:cubicBezTo>
                    <a:cubicBezTo>
                      <a:pt x="117794" y="99502"/>
                      <a:pt x="78075" y="91881"/>
                      <a:pt x="63121" y="84262"/>
                    </a:cubicBezTo>
                    <a:cubicBezTo>
                      <a:pt x="48167" y="76642"/>
                      <a:pt x="35879" y="64069"/>
                      <a:pt x="21687" y="55687"/>
                    </a:cubicBezTo>
                    <a:cubicBezTo>
                      <a:pt x="11591" y="49400"/>
                      <a:pt x="1589" y="46162"/>
                      <a:pt x="65" y="33398"/>
                    </a:cubicBezTo>
                    <a:cubicBezTo>
                      <a:pt x="-887" y="25302"/>
                      <a:pt x="8828" y="-225"/>
                      <a:pt x="11400" y="6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240;p12"/>
              <p:cNvSpPr/>
              <p:nvPr/>
            </p:nvSpPr>
            <p:spPr>
              <a:xfrm>
                <a:off x="5674522" y="4441449"/>
                <a:ext cx="97784" cy="51040"/>
              </a:xfrm>
              <a:custGeom>
                <a:avLst/>
                <a:gdLst/>
                <a:ahLst/>
                <a:cxnLst/>
                <a:rect l="l" t="t" r="r" b="b"/>
                <a:pathLst>
                  <a:path w="122230" h="63800" extrusionOk="0">
                    <a:moveTo>
                      <a:pt x="216" y="0"/>
                    </a:moveTo>
                    <a:cubicBezTo>
                      <a:pt x="2216" y="12192"/>
                      <a:pt x="12027" y="15621"/>
                      <a:pt x="22028" y="21812"/>
                    </a:cubicBezTo>
                    <a:cubicBezTo>
                      <a:pt x="36506" y="30766"/>
                      <a:pt x="49174" y="43720"/>
                      <a:pt x="64128" y="51340"/>
                    </a:cubicBezTo>
                    <a:cubicBezTo>
                      <a:pt x="79083" y="58960"/>
                      <a:pt x="112515" y="65246"/>
                      <a:pt x="122231" y="47530"/>
                    </a:cubicBezTo>
                    <a:cubicBezTo>
                      <a:pt x="116992" y="71438"/>
                      <a:pt x="77940" y="64008"/>
                      <a:pt x="63081" y="56483"/>
                    </a:cubicBezTo>
                    <a:cubicBezTo>
                      <a:pt x="48222" y="48958"/>
                      <a:pt x="35934" y="36290"/>
                      <a:pt x="21742" y="27432"/>
                    </a:cubicBezTo>
                    <a:cubicBezTo>
                      <a:pt x="11550" y="21146"/>
                      <a:pt x="1644" y="17907"/>
                      <a:pt x="25" y="5143"/>
                    </a:cubicBezTo>
                    <a:cubicBezTo>
                      <a:pt x="-41" y="3429"/>
                      <a:pt x="23" y="1705"/>
                      <a:pt x="21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12"/>
              <p:cNvSpPr/>
              <p:nvPr/>
            </p:nvSpPr>
            <p:spPr>
              <a:xfrm>
                <a:off x="5578538" y="3979203"/>
                <a:ext cx="169290" cy="484803"/>
              </a:xfrm>
              <a:custGeom>
                <a:avLst/>
                <a:gdLst/>
                <a:ahLst/>
                <a:cxnLst/>
                <a:rect l="l" t="t" r="r" b="b"/>
                <a:pathLst>
                  <a:path w="211613" h="606004" extrusionOk="0">
                    <a:moveTo>
                      <a:pt x="2540" y="52483"/>
                    </a:moveTo>
                    <a:cubicBezTo>
                      <a:pt x="3302" y="74771"/>
                      <a:pt x="10160" y="171545"/>
                      <a:pt x="13303" y="222695"/>
                    </a:cubicBezTo>
                    <a:cubicBezTo>
                      <a:pt x="16446" y="273844"/>
                      <a:pt x="17113" y="336995"/>
                      <a:pt x="17113" y="336995"/>
                    </a:cubicBezTo>
                    <a:cubicBezTo>
                      <a:pt x="17113" y="336995"/>
                      <a:pt x="8255" y="374237"/>
                      <a:pt x="2540" y="418147"/>
                    </a:cubicBezTo>
                    <a:cubicBezTo>
                      <a:pt x="-3175" y="462058"/>
                      <a:pt x="2540" y="600361"/>
                      <a:pt x="2540" y="600361"/>
                    </a:cubicBezTo>
                    <a:cubicBezTo>
                      <a:pt x="14124" y="607886"/>
                      <a:pt x="29056" y="607886"/>
                      <a:pt x="40640" y="600361"/>
                    </a:cubicBezTo>
                    <a:cubicBezTo>
                      <a:pt x="40640" y="600361"/>
                      <a:pt x="64262" y="489585"/>
                      <a:pt x="75121" y="439674"/>
                    </a:cubicBezTo>
                    <a:cubicBezTo>
                      <a:pt x="85979" y="389763"/>
                      <a:pt x="87979" y="360997"/>
                      <a:pt x="93599" y="330137"/>
                    </a:cubicBezTo>
                    <a:cubicBezTo>
                      <a:pt x="100457" y="292703"/>
                      <a:pt x="115221" y="118110"/>
                      <a:pt x="115221" y="118110"/>
                    </a:cubicBezTo>
                    <a:lnTo>
                      <a:pt x="121126" y="118110"/>
                    </a:lnTo>
                    <a:lnTo>
                      <a:pt x="136938" y="315182"/>
                    </a:lnTo>
                    <a:cubicBezTo>
                      <a:pt x="132057" y="329717"/>
                      <a:pt x="128705" y="344719"/>
                      <a:pt x="126937" y="359950"/>
                    </a:cubicBezTo>
                    <a:cubicBezTo>
                      <a:pt x="122650" y="392049"/>
                      <a:pt x="131509" y="553593"/>
                      <a:pt x="131509" y="553593"/>
                    </a:cubicBezTo>
                    <a:cubicBezTo>
                      <a:pt x="144340" y="560727"/>
                      <a:pt x="160089" y="560070"/>
                      <a:pt x="172276" y="551879"/>
                    </a:cubicBezTo>
                    <a:cubicBezTo>
                      <a:pt x="172276" y="551879"/>
                      <a:pt x="211614" y="337947"/>
                      <a:pt x="211614" y="305467"/>
                    </a:cubicBezTo>
                    <a:cubicBezTo>
                      <a:pt x="211614" y="283845"/>
                      <a:pt x="207994" y="0"/>
                      <a:pt x="207994" y="0"/>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12"/>
              <p:cNvSpPr/>
              <p:nvPr/>
            </p:nvSpPr>
            <p:spPr>
              <a:xfrm>
                <a:off x="5601056" y="3677030"/>
                <a:ext cx="108255" cy="105706"/>
              </a:xfrm>
              <a:custGeom>
                <a:avLst/>
                <a:gdLst/>
                <a:ahLst/>
                <a:cxnLst/>
                <a:rect l="l" t="t" r="r" b="b"/>
                <a:pathLst>
                  <a:path w="135319" h="132132" extrusionOk="0">
                    <a:moveTo>
                      <a:pt x="27811" y="0"/>
                    </a:moveTo>
                    <a:cubicBezTo>
                      <a:pt x="27811" y="0"/>
                      <a:pt x="30287" y="48578"/>
                      <a:pt x="29239" y="52864"/>
                    </a:cubicBezTo>
                    <a:cubicBezTo>
                      <a:pt x="28192" y="57150"/>
                      <a:pt x="6951" y="71342"/>
                      <a:pt x="664" y="76486"/>
                    </a:cubicBezTo>
                    <a:cubicBezTo>
                      <a:pt x="-5622" y="81629"/>
                      <a:pt x="34288" y="120491"/>
                      <a:pt x="53623" y="130016"/>
                    </a:cubicBezTo>
                    <a:cubicBezTo>
                      <a:pt x="72959" y="139541"/>
                      <a:pt x="134205" y="115538"/>
                      <a:pt x="135253" y="85439"/>
                    </a:cubicBezTo>
                    <a:cubicBezTo>
                      <a:pt x="136300" y="55340"/>
                      <a:pt x="124775" y="30099"/>
                      <a:pt x="115441" y="28765"/>
                    </a:cubicBezTo>
                    <a:cubicBezTo>
                      <a:pt x="106106" y="27432"/>
                      <a:pt x="27811" y="0"/>
                      <a:pt x="27811"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12"/>
              <p:cNvSpPr/>
              <p:nvPr/>
            </p:nvSpPr>
            <p:spPr>
              <a:xfrm>
                <a:off x="5726677" y="3702009"/>
                <a:ext cx="153814" cy="302133"/>
              </a:xfrm>
              <a:custGeom>
                <a:avLst/>
                <a:gdLst/>
                <a:ahLst/>
                <a:cxnLst/>
                <a:rect l="l" t="t" r="r" b="b"/>
                <a:pathLst>
                  <a:path w="192267" h="377666" extrusionOk="0">
                    <a:moveTo>
                      <a:pt x="3655" y="58864"/>
                    </a:moveTo>
                    <a:cubicBezTo>
                      <a:pt x="6513" y="37433"/>
                      <a:pt x="-7584" y="17050"/>
                      <a:pt x="6037" y="0"/>
                    </a:cubicBezTo>
                    <a:cubicBezTo>
                      <a:pt x="53662" y="47054"/>
                      <a:pt x="47947" y="171450"/>
                      <a:pt x="58805" y="250984"/>
                    </a:cubicBezTo>
                    <a:cubicBezTo>
                      <a:pt x="94429" y="288131"/>
                      <a:pt x="165961" y="324803"/>
                      <a:pt x="186059" y="333851"/>
                    </a:cubicBezTo>
                    <a:cubicBezTo>
                      <a:pt x="189679" y="335566"/>
                      <a:pt x="192917" y="337375"/>
                      <a:pt x="192155" y="341281"/>
                    </a:cubicBezTo>
                    <a:cubicBezTo>
                      <a:pt x="189461" y="354530"/>
                      <a:pt x="183757" y="366979"/>
                      <a:pt x="175486" y="377666"/>
                    </a:cubicBezTo>
                    <a:cubicBezTo>
                      <a:pt x="127861" y="357283"/>
                      <a:pt x="94048" y="345567"/>
                      <a:pt x="34897" y="289370"/>
                    </a:cubicBezTo>
                    <a:cubicBezTo>
                      <a:pt x="29295" y="283293"/>
                      <a:pt x="24287" y="276692"/>
                      <a:pt x="19943" y="269653"/>
                    </a:cubicBezTo>
                    <a:cubicBezTo>
                      <a:pt x="3084" y="218980"/>
                      <a:pt x="-1202" y="95821"/>
                      <a:pt x="3655" y="5886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12"/>
              <p:cNvSpPr/>
              <p:nvPr/>
            </p:nvSpPr>
            <p:spPr>
              <a:xfrm>
                <a:off x="5572425" y="3691494"/>
                <a:ext cx="175494" cy="353954"/>
              </a:xfrm>
              <a:custGeom>
                <a:avLst/>
                <a:gdLst/>
                <a:ahLst/>
                <a:cxnLst/>
                <a:rect l="l" t="t" r="r" b="b"/>
                <a:pathLst>
                  <a:path w="219367" h="442443" extrusionOk="0">
                    <a:moveTo>
                      <a:pt x="58192" y="43155"/>
                    </a:moveTo>
                    <a:cubicBezTo>
                      <a:pt x="58192" y="43155"/>
                      <a:pt x="93434" y="95638"/>
                      <a:pt x="142583" y="100305"/>
                    </a:cubicBezTo>
                    <a:cubicBezTo>
                      <a:pt x="158109" y="85065"/>
                      <a:pt x="159443" y="30678"/>
                      <a:pt x="138011" y="13247"/>
                    </a:cubicBezTo>
                    <a:cubicBezTo>
                      <a:pt x="138011" y="13247"/>
                      <a:pt x="157728" y="-2660"/>
                      <a:pt x="171254" y="388"/>
                    </a:cubicBezTo>
                    <a:cubicBezTo>
                      <a:pt x="185905" y="9218"/>
                      <a:pt x="196816" y="23115"/>
                      <a:pt x="201924" y="39441"/>
                    </a:cubicBezTo>
                    <a:cubicBezTo>
                      <a:pt x="214382" y="75569"/>
                      <a:pt x="220254" y="113631"/>
                      <a:pt x="219260" y="151836"/>
                    </a:cubicBezTo>
                    <a:cubicBezTo>
                      <a:pt x="218402" y="203366"/>
                      <a:pt x="219260" y="360814"/>
                      <a:pt x="219260" y="360814"/>
                    </a:cubicBezTo>
                    <a:cubicBezTo>
                      <a:pt x="219260" y="360814"/>
                      <a:pt x="212402" y="394056"/>
                      <a:pt x="167920" y="418821"/>
                    </a:cubicBezTo>
                    <a:cubicBezTo>
                      <a:pt x="123438" y="443586"/>
                      <a:pt x="90386" y="446063"/>
                      <a:pt x="60192" y="439014"/>
                    </a:cubicBezTo>
                    <a:cubicBezTo>
                      <a:pt x="35332" y="433204"/>
                      <a:pt x="14758" y="424441"/>
                      <a:pt x="6185" y="406439"/>
                    </a:cubicBezTo>
                    <a:cubicBezTo>
                      <a:pt x="8471" y="370244"/>
                      <a:pt x="24569" y="276042"/>
                      <a:pt x="18568" y="230607"/>
                    </a:cubicBezTo>
                    <a:cubicBezTo>
                      <a:pt x="12567" y="185173"/>
                      <a:pt x="2947" y="151359"/>
                      <a:pt x="470" y="114593"/>
                    </a:cubicBezTo>
                    <a:cubicBezTo>
                      <a:pt x="-2006" y="77826"/>
                      <a:pt x="5233" y="78588"/>
                      <a:pt x="23711" y="65539"/>
                    </a:cubicBezTo>
                    <a:cubicBezTo>
                      <a:pt x="34645" y="57252"/>
                      <a:pt x="46169" y="49766"/>
                      <a:pt x="58192" y="4315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12"/>
              <p:cNvSpPr/>
              <p:nvPr/>
            </p:nvSpPr>
            <p:spPr>
              <a:xfrm>
                <a:off x="5596900" y="3567776"/>
                <a:ext cx="116875" cy="142090"/>
              </a:xfrm>
              <a:custGeom>
                <a:avLst/>
                <a:gdLst/>
                <a:ahLst/>
                <a:cxnLst/>
                <a:rect l="l" t="t" r="r" b="b"/>
                <a:pathLst>
                  <a:path w="146094" h="177613" extrusionOk="0">
                    <a:moveTo>
                      <a:pt x="142737" y="64264"/>
                    </a:moveTo>
                    <a:lnTo>
                      <a:pt x="142737" y="64264"/>
                    </a:lnTo>
                    <a:cubicBezTo>
                      <a:pt x="136926" y="26164"/>
                      <a:pt x="109780" y="-2411"/>
                      <a:pt x="70823" y="161"/>
                    </a:cubicBezTo>
                    <a:cubicBezTo>
                      <a:pt x="29585" y="2342"/>
                      <a:pt x="-2076" y="37537"/>
                      <a:pt x="106" y="78780"/>
                    </a:cubicBezTo>
                    <a:cubicBezTo>
                      <a:pt x="1341" y="102107"/>
                      <a:pt x="13407" y="123519"/>
                      <a:pt x="32723" y="136654"/>
                    </a:cubicBezTo>
                    <a:cubicBezTo>
                      <a:pt x="34067" y="142360"/>
                      <a:pt x="36081" y="147894"/>
                      <a:pt x="38724" y="153132"/>
                    </a:cubicBezTo>
                    <a:cubicBezTo>
                      <a:pt x="52440" y="169230"/>
                      <a:pt x="94064" y="179136"/>
                      <a:pt x="105970" y="177421"/>
                    </a:cubicBezTo>
                    <a:cubicBezTo>
                      <a:pt x="120536" y="176269"/>
                      <a:pt x="132921" y="166334"/>
                      <a:pt x="137212" y="152370"/>
                    </a:cubicBezTo>
                    <a:cubicBezTo>
                      <a:pt x="150166" y="122462"/>
                      <a:pt x="146070" y="82838"/>
                      <a:pt x="142737" y="6426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12"/>
              <p:cNvSpPr/>
              <p:nvPr/>
            </p:nvSpPr>
            <p:spPr>
              <a:xfrm>
                <a:off x="5586117" y="3555452"/>
                <a:ext cx="123225" cy="121654"/>
              </a:xfrm>
              <a:custGeom>
                <a:avLst/>
                <a:gdLst/>
                <a:ahLst/>
                <a:cxnLst/>
                <a:rect l="l" t="t" r="r" b="b"/>
                <a:pathLst>
                  <a:path w="154031" h="152067" extrusionOk="0">
                    <a:moveTo>
                      <a:pt x="46496" y="152068"/>
                    </a:moveTo>
                    <a:lnTo>
                      <a:pt x="46496" y="152068"/>
                    </a:lnTo>
                    <a:lnTo>
                      <a:pt x="50021" y="119112"/>
                    </a:lnTo>
                    <a:cubicBezTo>
                      <a:pt x="50021" y="119112"/>
                      <a:pt x="22874" y="49579"/>
                      <a:pt x="86692" y="63009"/>
                    </a:cubicBezTo>
                    <a:cubicBezTo>
                      <a:pt x="128602" y="71867"/>
                      <a:pt x="139079" y="75677"/>
                      <a:pt x="151843" y="47579"/>
                    </a:cubicBezTo>
                    <a:cubicBezTo>
                      <a:pt x="164606" y="19480"/>
                      <a:pt x="119648" y="-5857"/>
                      <a:pt x="66118" y="1192"/>
                    </a:cubicBezTo>
                    <a:cubicBezTo>
                      <a:pt x="27984" y="5192"/>
                      <a:pt x="-739" y="37720"/>
                      <a:pt x="14" y="76058"/>
                    </a:cubicBezTo>
                    <a:cubicBezTo>
                      <a:pt x="1538" y="96632"/>
                      <a:pt x="7063" y="138542"/>
                      <a:pt x="46496" y="152068"/>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12"/>
              <p:cNvSpPr/>
              <p:nvPr/>
            </p:nvSpPr>
            <p:spPr>
              <a:xfrm>
                <a:off x="5563193" y="3761560"/>
                <a:ext cx="157578" cy="270890"/>
              </a:xfrm>
              <a:custGeom>
                <a:avLst/>
                <a:gdLst/>
                <a:ahLst/>
                <a:cxnLst/>
                <a:rect l="l" t="t" r="r" b="b"/>
                <a:pathLst>
                  <a:path w="196972" h="338613" extrusionOk="0">
                    <a:moveTo>
                      <a:pt x="780" y="5239"/>
                    </a:moveTo>
                    <a:cubicBezTo>
                      <a:pt x="19163" y="0"/>
                      <a:pt x="5161" y="4286"/>
                      <a:pt x="19163" y="0"/>
                    </a:cubicBezTo>
                    <a:cubicBezTo>
                      <a:pt x="66788" y="46958"/>
                      <a:pt x="61168" y="127540"/>
                      <a:pt x="72027" y="207073"/>
                    </a:cubicBezTo>
                    <a:cubicBezTo>
                      <a:pt x="98506" y="250984"/>
                      <a:pt x="196709" y="310039"/>
                      <a:pt x="196709" y="310039"/>
                    </a:cubicBezTo>
                    <a:cubicBezTo>
                      <a:pt x="197947" y="318516"/>
                      <a:pt x="194994" y="320992"/>
                      <a:pt x="184326" y="338614"/>
                    </a:cubicBezTo>
                    <a:cubicBezTo>
                      <a:pt x="129661" y="317649"/>
                      <a:pt x="79941" y="285579"/>
                      <a:pt x="38308" y="244411"/>
                    </a:cubicBezTo>
                    <a:cubicBezTo>
                      <a:pt x="35927" y="242221"/>
                      <a:pt x="32498" y="241554"/>
                      <a:pt x="31545" y="238601"/>
                    </a:cubicBezTo>
                    <a:cubicBezTo>
                      <a:pt x="14686" y="187547"/>
                      <a:pt x="-4078" y="42291"/>
                      <a:pt x="780" y="5239"/>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12"/>
              <p:cNvSpPr/>
              <p:nvPr/>
            </p:nvSpPr>
            <p:spPr>
              <a:xfrm>
                <a:off x="5730894" y="3844261"/>
                <a:ext cx="182422" cy="245287"/>
              </a:xfrm>
              <a:custGeom>
                <a:avLst/>
                <a:gdLst/>
                <a:ahLst/>
                <a:cxnLst/>
                <a:rect l="l" t="t" r="r" b="b"/>
                <a:pathLst>
                  <a:path w="228028" h="306609" extrusionOk="0">
                    <a:moveTo>
                      <a:pt x="228028" y="0"/>
                    </a:moveTo>
                    <a:lnTo>
                      <a:pt x="156686" y="244030"/>
                    </a:lnTo>
                    <a:lnTo>
                      <a:pt x="0" y="306610"/>
                    </a:lnTo>
                    <a:lnTo>
                      <a:pt x="57150" y="68866"/>
                    </a:lnTo>
                    <a:lnTo>
                      <a:pt x="228028" y="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49;p12"/>
              <p:cNvSpPr/>
              <p:nvPr/>
            </p:nvSpPr>
            <p:spPr>
              <a:xfrm>
                <a:off x="5699455" y="3997937"/>
                <a:ext cx="92794" cy="45581"/>
              </a:xfrm>
              <a:custGeom>
                <a:avLst/>
                <a:gdLst/>
                <a:ahLst/>
                <a:cxnLst/>
                <a:rect l="l" t="t" r="r" b="b"/>
                <a:pathLst>
                  <a:path w="115992" h="56976" extrusionOk="0">
                    <a:moveTo>
                      <a:pt x="1604" y="16383"/>
                    </a:moveTo>
                    <a:cubicBezTo>
                      <a:pt x="3890" y="8001"/>
                      <a:pt x="9891" y="10096"/>
                      <a:pt x="16749" y="12192"/>
                    </a:cubicBezTo>
                    <a:cubicBezTo>
                      <a:pt x="24087" y="15173"/>
                      <a:pt x="32154" y="15869"/>
                      <a:pt x="39895" y="14192"/>
                    </a:cubicBezTo>
                    <a:cubicBezTo>
                      <a:pt x="45919" y="11240"/>
                      <a:pt x="51497" y="7458"/>
                      <a:pt x="56468" y="2953"/>
                    </a:cubicBezTo>
                    <a:cubicBezTo>
                      <a:pt x="59631" y="1038"/>
                      <a:pt x="63251" y="19"/>
                      <a:pt x="66946" y="0"/>
                    </a:cubicBezTo>
                    <a:cubicBezTo>
                      <a:pt x="66946" y="2096"/>
                      <a:pt x="63326" y="14478"/>
                      <a:pt x="63326" y="14478"/>
                    </a:cubicBezTo>
                    <a:cubicBezTo>
                      <a:pt x="63326" y="14478"/>
                      <a:pt x="97712" y="14478"/>
                      <a:pt x="101426" y="14478"/>
                    </a:cubicBezTo>
                    <a:cubicBezTo>
                      <a:pt x="104583" y="13907"/>
                      <a:pt x="107609" y="15993"/>
                      <a:pt x="108184" y="19155"/>
                    </a:cubicBezTo>
                    <a:cubicBezTo>
                      <a:pt x="108501" y="20889"/>
                      <a:pt x="108012" y="22670"/>
                      <a:pt x="106856" y="24003"/>
                    </a:cubicBezTo>
                    <a:lnTo>
                      <a:pt x="109237" y="24003"/>
                    </a:lnTo>
                    <a:cubicBezTo>
                      <a:pt x="116190" y="22479"/>
                      <a:pt x="118762" y="33528"/>
                      <a:pt x="112190" y="34862"/>
                    </a:cubicBezTo>
                    <a:lnTo>
                      <a:pt x="106475" y="35719"/>
                    </a:lnTo>
                    <a:cubicBezTo>
                      <a:pt x="111047" y="37529"/>
                      <a:pt x="112190" y="45244"/>
                      <a:pt x="106475" y="46196"/>
                    </a:cubicBezTo>
                    <a:lnTo>
                      <a:pt x="104665" y="46196"/>
                    </a:lnTo>
                    <a:cubicBezTo>
                      <a:pt x="103845" y="46339"/>
                      <a:pt x="103009" y="46339"/>
                      <a:pt x="102188" y="46196"/>
                    </a:cubicBezTo>
                    <a:lnTo>
                      <a:pt x="100188" y="46196"/>
                    </a:lnTo>
                    <a:cubicBezTo>
                      <a:pt x="100896" y="49435"/>
                      <a:pt x="98845" y="52635"/>
                      <a:pt x="95608" y="53340"/>
                    </a:cubicBezTo>
                    <a:cubicBezTo>
                      <a:pt x="95421" y="53378"/>
                      <a:pt x="95233" y="53416"/>
                      <a:pt x="95045" y="53435"/>
                    </a:cubicBezTo>
                    <a:cubicBezTo>
                      <a:pt x="78281" y="55626"/>
                      <a:pt x="53611" y="62294"/>
                      <a:pt x="38466" y="48482"/>
                    </a:cubicBezTo>
                    <a:cubicBezTo>
                      <a:pt x="27950" y="47473"/>
                      <a:pt x="17678" y="44710"/>
                      <a:pt x="8081" y="40291"/>
                    </a:cubicBezTo>
                    <a:cubicBezTo>
                      <a:pt x="-967" y="35719"/>
                      <a:pt x="-1253" y="26289"/>
                      <a:pt x="1604" y="1638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12"/>
              <p:cNvSpPr/>
              <p:nvPr/>
            </p:nvSpPr>
            <p:spPr>
              <a:xfrm>
                <a:off x="5833154" y="3969125"/>
                <a:ext cx="57182" cy="47279"/>
              </a:xfrm>
              <a:custGeom>
                <a:avLst/>
                <a:gdLst/>
                <a:ahLst/>
                <a:cxnLst/>
                <a:rect l="l" t="t" r="r" b="b"/>
                <a:pathLst>
                  <a:path w="71478" h="59099" extrusionOk="0">
                    <a:moveTo>
                      <a:pt x="5636" y="32418"/>
                    </a:moveTo>
                    <a:lnTo>
                      <a:pt x="8018" y="32418"/>
                    </a:lnTo>
                    <a:cubicBezTo>
                      <a:pt x="5440" y="30599"/>
                      <a:pt x="4827" y="27027"/>
                      <a:pt x="6648" y="24455"/>
                    </a:cubicBezTo>
                    <a:cubicBezTo>
                      <a:pt x="7726" y="22922"/>
                      <a:pt x="9482" y="22026"/>
                      <a:pt x="11351" y="22036"/>
                    </a:cubicBezTo>
                    <a:cubicBezTo>
                      <a:pt x="14876" y="22036"/>
                      <a:pt x="50213" y="14606"/>
                      <a:pt x="50213" y="14606"/>
                    </a:cubicBezTo>
                    <a:lnTo>
                      <a:pt x="54500" y="128"/>
                    </a:lnTo>
                    <a:cubicBezTo>
                      <a:pt x="54500" y="-729"/>
                      <a:pt x="60596" y="2986"/>
                      <a:pt x="60786" y="3176"/>
                    </a:cubicBezTo>
                    <a:cubicBezTo>
                      <a:pt x="66872" y="7091"/>
                      <a:pt x="70809" y="13597"/>
                      <a:pt x="71454" y="20798"/>
                    </a:cubicBezTo>
                    <a:cubicBezTo>
                      <a:pt x="71818" y="30903"/>
                      <a:pt x="68152" y="40733"/>
                      <a:pt x="61262" y="48134"/>
                    </a:cubicBezTo>
                    <a:cubicBezTo>
                      <a:pt x="54984" y="54364"/>
                      <a:pt x="46575" y="57974"/>
                      <a:pt x="37736" y="58231"/>
                    </a:cubicBezTo>
                    <a:cubicBezTo>
                      <a:pt x="33449" y="58231"/>
                      <a:pt x="29354" y="58707"/>
                      <a:pt x="25639" y="59088"/>
                    </a:cubicBezTo>
                    <a:cubicBezTo>
                      <a:pt x="22226" y="59298"/>
                      <a:pt x="19289" y="56707"/>
                      <a:pt x="19078" y="53287"/>
                    </a:cubicBezTo>
                    <a:cubicBezTo>
                      <a:pt x="19071" y="53192"/>
                      <a:pt x="19068" y="53087"/>
                      <a:pt x="19067" y="52992"/>
                    </a:cubicBezTo>
                    <a:lnTo>
                      <a:pt x="17924" y="52992"/>
                    </a:lnTo>
                    <a:cubicBezTo>
                      <a:pt x="17115" y="53221"/>
                      <a:pt x="16256" y="53221"/>
                      <a:pt x="15447" y="52992"/>
                    </a:cubicBezTo>
                    <a:lnTo>
                      <a:pt x="13637" y="52992"/>
                    </a:lnTo>
                    <a:cubicBezTo>
                      <a:pt x="7637" y="52992"/>
                      <a:pt x="7160" y="45562"/>
                      <a:pt x="11256" y="42895"/>
                    </a:cubicBezTo>
                    <a:lnTo>
                      <a:pt x="5446" y="42895"/>
                    </a:lnTo>
                    <a:cubicBezTo>
                      <a:pt x="-2174" y="43562"/>
                      <a:pt x="-1507" y="32323"/>
                      <a:pt x="5636" y="32418"/>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12"/>
              <p:cNvSpPr/>
              <p:nvPr/>
            </p:nvSpPr>
            <p:spPr>
              <a:xfrm>
                <a:off x="5709343" y="3692033"/>
                <a:ext cx="56693" cy="82524"/>
              </a:xfrm>
              <a:custGeom>
                <a:avLst/>
                <a:gdLst/>
                <a:ahLst/>
                <a:cxnLst/>
                <a:rect l="l" t="t" r="r" b="b"/>
                <a:pathLst>
                  <a:path w="70866" h="103155" extrusionOk="0">
                    <a:moveTo>
                      <a:pt x="45339" y="103156"/>
                    </a:moveTo>
                    <a:cubicBezTo>
                      <a:pt x="54990" y="102718"/>
                      <a:pt x="64114" y="98631"/>
                      <a:pt x="70866" y="91726"/>
                    </a:cubicBezTo>
                    <a:cubicBezTo>
                      <a:pt x="69533" y="73628"/>
                      <a:pt x="46482" y="5143"/>
                      <a:pt x="0" y="0"/>
                    </a:cubicBezTo>
                    <a:cubicBezTo>
                      <a:pt x="12463" y="8944"/>
                      <a:pt x="22324" y="21041"/>
                      <a:pt x="28575" y="35052"/>
                    </a:cubicBezTo>
                    <a:cubicBezTo>
                      <a:pt x="35880" y="57293"/>
                      <a:pt x="41484" y="80067"/>
                      <a:pt x="45339" y="1031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12"/>
              <p:cNvSpPr/>
              <p:nvPr/>
            </p:nvSpPr>
            <p:spPr>
              <a:xfrm>
                <a:off x="5551668" y="3748041"/>
                <a:ext cx="68780" cy="102654"/>
              </a:xfrm>
              <a:custGeom>
                <a:avLst/>
                <a:gdLst/>
                <a:ahLst/>
                <a:cxnLst/>
                <a:rect l="l" t="t" r="r" b="b"/>
                <a:pathLst>
                  <a:path w="85975" h="128318" extrusionOk="0">
                    <a:moveTo>
                      <a:pt x="6812" y="123589"/>
                    </a:moveTo>
                    <a:cubicBezTo>
                      <a:pt x="6812" y="123589"/>
                      <a:pt x="53008" y="139590"/>
                      <a:pt x="85584" y="112730"/>
                    </a:cubicBezTo>
                    <a:cubicBezTo>
                      <a:pt x="89203" y="106634"/>
                      <a:pt x="66534" y="27957"/>
                      <a:pt x="66534" y="27957"/>
                    </a:cubicBezTo>
                    <a:cubicBezTo>
                      <a:pt x="66534" y="27957"/>
                      <a:pt x="47484" y="-12238"/>
                      <a:pt x="16813" y="3764"/>
                    </a:cubicBezTo>
                    <a:cubicBezTo>
                      <a:pt x="-13857" y="19766"/>
                      <a:pt x="6812" y="123589"/>
                      <a:pt x="6812" y="1235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53" name="Google Shape;253;p12"/>
            <p:cNvSpPr/>
            <p:nvPr/>
          </p:nvSpPr>
          <p:spPr>
            <a:xfrm>
              <a:off x="7297552" y="1119942"/>
              <a:ext cx="135609" cy="266405"/>
            </a:xfrm>
            <a:custGeom>
              <a:avLst/>
              <a:gdLst/>
              <a:ahLst/>
              <a:cxnLst/>
              <a:rect l="l" t="t" r="r" b="b"/>
              <a:pathLst>
                <a:path w="169617" h="333215" extrusionOk="0">
                  <a:moveTo>
                    <a:pt x="97114" y="257806"/>
                  </a:moveTo>
                  <a:cubicBezTo>
                    <a:pt x="82065" y="284512"/>
                    <a:pt x="63834" y="309299"/>
                    <a:pt x="42822" y="331624"/>
                  </a:cubicBezTo>
                  <a:cubicBezTo>
                    <a:pt x="36916" y="338482"/>
                    <a:pt x="-8137" y="321242"/>
                    <a:pt x="1293" y="316384"/>
                  </a:cubicBezTo>
                  <a:cubicBezTo>
                    <a:pt x="10722" y="311527"/>
                    <a:pt x="40250" y="270283"/>
                    <a:pt x="55109" y="242851"/>
                  </a:cubicBezTo>
                  <a:cubicBezTo>
                    <a:pt x="67549" y="210057"/>
                    <a:pt x="78074" y="176568"/>
                    <a:pt x="86637" y="142553"/>
                  </a:cubicBezTo>
                  <a:cubicBezTo>
                    <a:pt x="96162" y="108930"/>
                    <a:pt x="103972" y="59590"/>
                    <a:pt x="110735" y="36349"/>
                  </a:cubicBezTo>
                  <a:cubicBezTo>
                    <a:pt x="114326" y="18843"/>
                    <a:pt x="127870" y="5080"/>
                    <a:pt x="145311" y="1202"/>
                  </a:cubicBezTo>
                  <a:cubicBezTo>
                    <a:pt x="161503" y="-2513"/>
                    <a:pt x="172076" y="1869"/>
                    <a:pt x="169123" y="21586"/>
                  </a:cubicBezTo>
                  <a:cubicBezTo>
                    <a:pt x="163885" y="56066"/>
                    <a:pt x="136929" y="189988"/>
                    <a:pt x="97114" y="25780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12"/>
            <p:cNvSpPr/>
            <p:nvPr/>
          </p:nvSpPr>
          <p:spPr>
            <a:xfrm>
              <a:off x="7309787" y="1745656"/>
              <a:ext cx="93295" cy="72283"/>
            </a:xfrm>
            <a:custGeom>
              <a:avLst/>
              <a:gdLst/>
              <a:ahLst/>
              <a:cxnLst/>
              <a:rect l="l" t="t" r="r" b="b"/>
              <a:pathLst>
                <a:path w="116692" h="90410" extrusionOk="0">
                  <a:moveTo>
                    <a:pt x="107433" y="2"/>
                  </a:moveTo>
                  <a:cubicBezTo>
                    <a:pt x="93527" y="11337"/>
                    <a:pt x="72857" y="955"/>
                    <a:pt x="71810" y="2003"/>
                  </a:cubicBezTo>
                  <a:cubicBezTo>
                    <a:pt x="55417" y="17271"/>
                    <a:pt x="38177" y="31616"/>
                    <a:pt x="20184" y="44960"/>
                  </a:cubicBezTo>
                  <a:cubicBezTo>
                    <a:pt x="11421" y="51818"/>
                    <a:pt x="-2105" y="61057"/>
                    <a:pt x="277" y="74202"/>
                  </a:cubicBezTo>
                  <a:cubicBezTo>
                    <a:pt x="4753" y="97824"/>
                    <a:pt x="42472" y="90585"/>
                    <a:pt x="56665" y="83727"/>
                  </a:cubicBezTo>
                  <a:cubicBezTo>
                    <a:pt x="70857" y="76869"/>
                    <a:pt x="82573" y="64677"/>
                    <a:pt x="96003" y="56200"/>
                  </a:cubicBezTo>
                  <a:cubicBezTo>
                    <a:pt x="105528" y="50199"/>
                    <a:pt x="115053" y="47151"/>
                    <a:pt x="116577" y="34959"/>
                  </a:cubicBezTo>
                  <a:cubicBezTo>
                    <a:pt x="117720" y="27244"/>
                    <a:pt x="110100" y="-284"/>
                    <a:pt x="107433"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12"/>
            <p:cNvSpPr/>
            <p:nvPr/>
          </p:nvSpPr>
          <p:spPr>
            <a:xfrm>
              <a:off x="7310617" y="1769417"/>
              <a:ext cx="92899" cy="48456"/>
            </a:xfrm>
            <a:custGeom>
              <a:avLst/>
              <a:gdLst/>
              <a:ahLst/>
              <a:cxnLst/>
              <a:rect l="l" t="t" r="r" b="b"/>
              <a:pathLst>
                <a:path w="116196" h="60608" extrusionOk="0">
                  <a:moveTo>
                    <a:pt x="115919" y="0"/>
                  </a:moveTo>
                  <a:cubicBezTo>
                    <a:pt x="114110" y="11621"/>
                    <a:pt x="104775" y="14764"/>
                    <a:pt x="95250" y="20765"/>
                  </a:cubicBezTo>
                  <a:cubicBezTo>
                    <a:pt x="81534" y="29242"/>
                    <a:pt x="69437" y="41529"/>
                    <a:pt x="55245" y="48673"/>
                  </a:cubicBezTo>
                  <a:cubicBezTo>
                    <a:pt x="41053" y="55817"/>
                    <a:pt x="9239" y="62008"/>
                    <a:pt x="0" y="45149"/>
                  </a:cubicBezTo>
                  <a:cubicBezTo>
                    <a:pt x="5048" y="67913"/>
                    <a:pt x="42101" y="60770"/>
                    <a:pt x="56198" y="53626"/>
                  </a:cubicBezTo>
                  <a:cubicBezTo>
                    <a:pt x="70295" y="46482"/>
                    <a:pt x="82106" y="34576"/>
                    <a:pt x="95536" y="26099"/>
                  </a:cubicBezTo>
                  <a:cubicBezTo>
                    <a:pt x="105061" y="20098"/>
                    <a:pt x="114586" y="17050"/>
                    <a:pt x="116110" y="4858"/>
                  </a:cubicBezTo>
                  <a:cubicBezTo>
                    <a:pt x="116272" y="3239"/>
                    <a:pt x="116205" y="1600"/>
                    <a:pt x="115919"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12"/>
            <p:cNvSpPr/>
            <p:nvPr/>
          </p:nvSpPr>
          <p:spPr>
            <a:xfrm>
              <a:off x="7197828" y="1680648"/>
              <a:ext cx="93274" cy="69610"/>
            </a:xfrm>
            <a:custGeom>
              <a:avLst/>
              <a:gdLst/>
              <a:ahLst/>
              <a:cxnLst/>
              <a:rect l="l" t="t" r="r" b="b"/>
              <a:pathLst>
                <a:path w="116665" h="87067" extrusionOk="0">
                  <a:moveTo>
                    <a:pt x="105833" y="64"/>
                  </a:moveTo>
                  <a:cubicBezTo>
                    <a:pt x="91831" y="11398"/>
                    <a:pt x="67733" y="-984"/>
                    <a:pt x="66305" y="64"/>
                  </a:cubicBezTo>
                  <a:cubicBezTo>
                    <a:pt x="51722" y="14780"/>
                    <a:pt x="36329" y="28677"/>
                    <a:pt x="20204" y="41688"/>
                  </a:cubicBezTo>
                  <a:cubicBezTo>
                    <a:pt x="11440" y="48546"/>
                    <a:pt x="-2180" y="57690"/>
                    <a:pt x="296" y="70930"/>
                  </a:cubicBezTo>
                  <a:cubicBezTo>
                    <a:pt x="4678" y="94456"/>
                    <a:pt x="42492" y="87217"/>
                    <a:pt x="56684" y="80455"/>
                  </a:cubicBezTo>
                  <a:cubicBezTo>
                    <a:pt x="70876" y="73692"/>
                    <a:pt x="82592" y="61405"/>
                    <a:pt x="96022" y="52927"/>
                  </a:cubicBezTo>
                  <a:cubicBezTo>
                    <a:pt x="105547" y="47022"/>
                    <a:pt x="115072" y="43879"/>
                    <a:pt x="116597" y="31782"/>
                  </a:cubicBezTo>
                  <a:cubicBezTo>
                    <a:pt x="117549" y="23495"/>
                    <a:pt x="108310" y="-698"/>
                    <a:pt x="105833" y="64"/>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 name="Google Shape;257;p12"/>
            <p:cNvSpPr/>
            <p:nvPr/>
          </p:nvSpPr>
          <p:spPr>
            <a:xfrm>
              <a:off x="7198064" y="1702707"/>
              <a:ext cx="92850" cy="48456"/>
            </a:xfrm>
            <a:custGeom>
              <a:avLst/>
              <a:gdLst/>
              <a:ahLst/>
              <a:cxnLst/>
              <a:rect l="l" t="t" r="r" b="b"/>
              <a:pathLst>
                <a:path w="116135" h="60608" extrusionOk="0">
                  <a:moveTo>
                    <a:pt x="115919" y="0"/>
                  </a:moveTo>
                  <a:cubicBezTo>
                    <a:pt x="114014" y="11621"/>
                    <a:pt x="104680" y="14764"/>
                    <a:pt x="95155" y="20765"/>
                  </a:cubicBezTo>
                  <a:cubicBezTo>
                    <a:pt x="81439" y="29242"/>
                    <a:pt x="69437" y="41529"/>
                    <a:pt x="55150" y="48673"/>
                  </a:cubicBezTo>
                  <a:cubicBezTo>
                    <a:pt x="40862" y="55817"/>
                    <a:pt x="9239" y="62008"/>
                    <a:pt x="0" y="45149"/>
                  </a:cubicBezTo>
                  <a:cubicBezTo>
                    <a:pt x="4953" y="67913"/>
                    <a:pt x="42101" y="60770"/>
                    <a:pt x="56198" y="53626"/>
                  </a:cubicBezTo>
                  <a:cubicBezTo>
                    <a:pt x="70295" y="46482"/>
                    <a:pt x="82010" y="34576"/>
                    <a:pt x="95536" y="26099"/>
                  </a:cubicBezTo>
                  <a:cubicBezTo>
                    <a:pt x="105061" y="20098"/>
                    <a:pt x="114586" y="17050"/>
                    <a:pt x="116110" y="4858"/>
                  </a:cubicBezTo>
                  <a:cubicBezTo>
                    <a:pt x="116177" y="3238"/>
                    <a:pt x="116110" y="1610"/>
                    <a:pt x="115919"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258;p12"/>
            <p:cNvSpPr/>
            <p:nvPr/>
          </p:nvSpPr>
          <p:spPr>
            <a:xfrm>
              <a:off x="7221254" y="1360384"/>
              <a:ext cx="326700" cy="394943"/>
            </a:xfrm>
            <a:custGeom>
              <a:avLst/>
              <a:gdLst/>
              <a:ahLst/>
              <a:cxnLst/>
              <a:rect l="l" t="t" r="r" b="b"/>
              <a:pathLst>
                <a:path w="408631" h="493987" extrusionOk="0">
                  <a:moveTo>
                    <a:pt x="405429" y="33455"/>
                  </a:moveTo>
                  <a:cubicBezTo>
                    <a:pt x="420955" y="130325"/>
                    <a:pt x="377902" y="166805"/>
                    <a:pt x="321990" y="187094"/>
                  </a:cubicBezTo>
                  <a:cubicBezTo>
                    <a:pt x="281890" y="201857"/>
                    <a:pt x="224264" y="224622"/>
                    <a:pt x="224264" y="224622"/>
                  </a:cubicBezTo>
                  <a:cubicBezTo>
                    <a:pt x="224264" y="224622"/>
                    <a:pt x="225121" y="245863"/>
                    <a:pt x="225502" y="293583"/>
                  </a:cubicBezTo>
                  <a:cubicBezTo>
                    <a:pt x="225978" y="335588"/>
                    <a:pt x="220359" y="489036"/>
                    <a:pt x="220359" y="489036"/>
                  </a:cubicBezTo>
                  <a:cubicBezTo>
                    <a:pt x="206862" y="495799"/>
                    <a:pt x="190936" y="495627"/>
                    <a:pt x="177591" y="488560"/>
                  </a:cubicBezTo>
                  <a:cubicBezTo>
                    <a:pt x="177591" y="488560"/>
                    <a:pt x="155017" y="371021"/>
                    <a:pt x="150255" y="318062"/>
                  </a:cubicBezTo>
                  <a:cubicBezTo>
                    <a:pt x="143778" y="246149"/>
                    <a:pt x="132729" y="199095"/>
                    <a:pt x="136348" y="183665"/>
                  </a:cubicBezTo>
                  <a:cubicBezTo>
                    <a:pt x="139587" y="170044"/>
                    <a:pt x="218168" y="131372"/>
                    <a:pt x="243123" y="110703"/>
                  </a:cubicBezTo>
                  <a:lnTo>
                    <a:pt x="78531" y="165853"/>
                  </a:lnTo>
                  <a:cubicBezTo>
                    <a:pt x="81789" y="183703"/>
                    <a:pt x="83380" y="201810"/>
                    <a:pt x="83294" y="219955"/>
                  </a:cubicBezTo>
                  <a:cubicBezTo>
                    <a:pt x="81770" y="277105"/>
                    <a:pt x="78627" y="400453"/>
                    <a:pt x="78627" y="400453"/>
                  </a:cubicBezTo>
                  <a:cubicBezTo>
                    <a:pt x="78627" y="400453"/>
                    <a:pt x="56053" y="416741"/>
                    <a:pt x="36812" y="400453"/>
                  </a:cubicBezTo>
                  <a:cubicBezTo>
                    <a:pt x="36812" y="400453"/>
                    <a:pt x="-4622" y="156137"/>
                    <a:pt x="427" y="124229"/>
                  </a:cubicBezTo>
                  <a:cubicBezTo>
                    <a:pt x="5189" y="93558"/>
                    <a:pt x="150255" y="30788"/>
                    <a:pt x="175782" y="9167"/>
                  </a:cubicBezTo>
                  <a:cubicBezTo>
                    <a:pt x="184802" y="1843"/>
                    <a:pt x="196499" y="-1308"/>
                    <a:pt x="207976" y="4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12"/>
            <p:cNvSpPr/>
            <p:nvPr/>
          </p:nvSpPr>
          <p:spPr>
            <a:xfrm>
              <a:off x="7417903" y="1095544"/>
              <a:ext cx="102781" cy="99997"/>
            </a:xfrm>
            <a:custGeom>
              <a:avLst/>
              <a:gdLst/>
              <a:ahLst/>
              <a:cxnLst/>
              <a:rect l="l" t="t" r="r" b="b"/>
              <a:pathLst>
                <a:path w="128556" h="125075" extrusionOk="0">
                  <a:moveTo>
                    <a:pt x="102220" y="0"/>
                  </a:moveTo>
                  <a:cubicBezTo>
                    <a:pt x="102220" y="0"/>
                    <a:pt x="99838" y="46196"/>
                    <a:pt x="100886" y="50292"/>
                  </a:cubicBezTo>
                  <a:cubicBezTo>
                    <a:pt x="101934" y="54388"/>
                    <a:pt x="122032" y="67913"/>
                    <a:pt x="127937" y="72676"/>
                  </a:cubicBezTo>
                  <a:cubicBezTo>
                    <a:pt x="133843" y="77438"/>
                    <a:pt x="96029" y="114776"/>
                    <a:pt x="77645" y="123253"/>
                  </a:cubicBezTo>
                  <a:cubicBezTo>
                    <a:pt x="59262" y="131731"/>
                    <a:pt x="1445" y="109442"/>
                    <a:pt x="112" y="80867"/>
                  </a:cubicBezTo>
                  <a:cubicBezTo>
                    <a:pt x="-1222" y="52292"/>
                    <a:pt x="9637" y="28289"/>
                    <a:pt x="19162" y="27051"/>
                  </a:cubicBezTo>
                  <a:cubicBezTo>
                    <a:pt x="28687" y="25813"/>
                    <a:pt x="102220" y="0"/>
                    <a:pt x="102220"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12"/>
            <p:cNvSpPr/>
            <p:nvPr/>
          </p:nvSpPr>
          <p:spPr>
            <a:xfrm>
              <a:off x="7381720" y="1109556"/>
              <a:ext cx="166775" cy="325513"/>
            </a:xfrm>
            <a:custGeom>
              <a:avLst/>
              <a:gdLst/>
              <a:ahLst/>
              <a:cxnLst/>
              <a:rect l="l" t="t" r="r" b="b"/>
              <a:pathLst>
                <a:path w="208599" h="407146" extrusionOk="0">
                  <a:moveTo>
                    <a:pt x="152620" y="40673"/>
                  </a:moveTo>
                  <a:cubicBezTo>
                    <a:pt x="152620" y="40673"/>
                    <a:pt x="119187" y="90584"/>
                    <a:pt x="72419" y="95251"/>
                  </a:cubicBezTo>
                  <a:cubicBezTo>
                    <a:pt x="57751" y="80773"/>
                    <a:pt x="56417" y="28576"/>
                    <a:pt x="76801" y="12574"/>
                  </a:cubicBezTo>
                  <a:cubicBezTo>
                    <a:pt x="76801" y="12574"/>
                    <a:pt x="57751" y="-2571"/>
                    <a:pt x="45178" y="382"/>
                  </a:cubicBezTo>
                  <a:cubicBezTo>
                    <a:pt x="31481" y="8783"/>
                    <a:pt x="21327" y="21888"/>
                    <a:pt x="16603" y="37244"/>
                  </a:cubicBezTo>
                  <a:cubicBezTo>
                    <a:pt x="4658" y="71536"/>
                    <a:pt x="-923" y="107721"/>
                    <a:pt x="124" y="144019"/>
                  </a:cubicBezTo>
                  <a:cubicBezTo>
                    <a:pt x="886" y="192977"/>
                    <a:pt x="124" y="316707"/>
                    <a:pt x="124" y="316707"/>
                  </a:cubicBezTo>
                  <a:cubicBezTo>
                    <a:pt x="5620" y="346271"/>
                    <a:pt x="23556" y="372047"/>
                    <a:pt x="49369" y="387478"/>
                  </a:cubicBezTo>
                  <a:cubicBezTo>
                    <a:pt x="83068" y="406490"/>
                    <a:pt x="122740" y="411976"/>
                    <a:pt x="160335" y="402813"/>
                  </a:cubicBezTo>
                  <a:cubicBezTo>
                    <a:pt x="183957" y="397289"/>
                    <a:pt x="192720" y="383763"/>
                    <a:pt x="200911" y="366904"/>
                  </a:cubicBezTo>
                  <a:cubicBezTo>
                    <a:pt x="198816" y="332614"/>
                    <a:pt x="185195" y="262129"/>
                    <a:pt x="190910" y="218790"/>
                  </a:cubicBezTo>
                  <a:cubicBezTo>
                    <a:pt x="196625" y="175451"/>
                    <a:pt x="205769" y="143447"/>
                    <a:pt x="208150" y="108586"/>
                  </a:cubicBezTo>
                  <a:cubicBezTo>
                    <a:pt x="210532" y="73724"/>
                    <a:pt x="203483" y="74391"/>
                    <a:pt x="186052" y="62009"/>
                  </a:cubicBezTo>
                  <a:cubicBezTo>
                    <a:pt x="175442" y="54092"/>
                    <a:pt x="164269" y="46962"/>
                    <a:pt x="152620" y="4067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12"/>
            <p:cNvSpPr/>
            <p:nvPr/>
          </p:nvSpPr>
          <p:spPr>
            <a:xfrm>
              <a:off x="7413797" y="991818"/>
              <a:ext cx="110760" cy="134864"/>
            </a:xfrm>
            <a:custGeom>
              <a:avLst/>
              <a:gdLst/>
              <a:ahLst/>
              <a:cxnLst/>
              <a:rect l="l" t="t" r="r" b="b"/>
              <a:pathLst>
                <a:path w="138537" h="168686" extrusionOk="0">
                  <a:moveTo>
                    <a:pt x="2962" y="60969"/>
                  </a:moveTo>
                  <a:lnTo>
                    <a:pt x="2962" y="60969"/>
                  </a:lnTo>
                  <a:cubicBezTo>
                    <a:pt x="8486" y="25155"/>
                    <a:pt x="34204" y="-1896"/>
                    <a:pt x="71161" y="104"/>
                  </a:cubicBezTo>
                  <a:cubicBezTo>
                    <a:pt x="110299" y="2083"/>
                    <a:pt x="140427" y="35416"/>
                    <a:pt x="138445" y="74557"/>
                  </a:cubicBezTo>
                  <a:cubicBezTo>
                    <a:pt x="137321" y="96813"/>
                    <a:pt x="125806" y="117248"/>
                    <a:pt x="107356" y="129739"/>
                  </a:cubicBezTo>
                  <a:cubicBezTo>
                    <a:pt x="106032" y="135172"/>
                    <a:pt x="104117" y="140443"/>
                    <a:pt x="101641" y="145456"/>
                  </a:cubicBezTo>
                  <a:cubicBezTo>
                    <a:pt x="88592" y="160696"/>
                    <a:pt x="49063" y="170125"/>
                    <a:pt x="37728" y="168506"/>
                  </a:cubicBezTo>
                  <a:cubicBezTo>
                    <a:pt x="23907" y="167251"/>
                    <a:pt x="12249" y="157706"/>
                    <a:pt x="8296" y="144408"/>
                  </a:cubicBezTo>
                  <a:cubicBezTo>
                    <a:pt x="-3610" y="116309"/>
                    <a:pt x="-86" y="78685"/>
                    <a:pt x="2962" y="60969"/>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12"/>
            <p:cNvSpPr/>
            <p:nvPr/>
          </p:nvSpPr>
          <p:spPr>
            <a:xfrm>
              <a:off x="7417935" y="980032"/>
              <a:ext cx="116886" cy="115512"/>
            </a:xfrm>
            <a:custGeom>
              <a:avLst/>
              <a:gdLst/>
              <a:ahLst/>
              <a:cxnLst/>
              <a:rect l="l" t="t" r="r" b="b"/>
              <a:pathLst>
                <a:path w="146199" h="144480" extrusionOk="0">
                  <a:moveTo>
                    <a:pt x="102179" y="144481"/>
                  </a:moveTo>
                  <a:lnTo>
                    <a:pt x="102179" y="144481"/>
                  </a:lnTo>
                  <a:lnTo>
                    <a:pt x="98750" y="113239"/>
                  </a:lnTo>
                  <a:cubicBezTo>
                    <a:pt x="98750" y="113239"/>
                    <a:pt x="124277" y="47135"/>
                    <a:pt x="63984" y="59899"/>
                  </a:cubicBezTo>
                  <a:cubicBezTo>
                    <a:pt x="24169" y="68281"/>
                    <a:pt x="14168" y="71900"/>
                    <a:pt x="2072" y="45135"/>
                  </a:cubicBezTo>
                  <a:cubicBezTo>
                    <a:pt x="-10025" y="18370"/>
                    <a:pt x="32647" y="-5538"/>
                    <a:pt x="83415" y="1129"/>
                  </a:cubicBezTo>
                  <a:cubicBezTo>
                    <a:pt x="119648" y="4934"/>
                    <a:pt x="146928" y="35857"/>
                    <a:pt x="146185" y="72281"/>
                  </a:cubicBezTo>
                  <a:cubicBezTo>
                    <a:pt x="144851" y="91903"/>
                    <a:pt x="139612" y="131717"/>
                    <a:pt x="102179" y="14448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12"/>
            <p:cNvSpPr/>
            <p:nvPr/>
          </p:nvSpPr>
          <p:spPr>
            <a:xfrm>
              <a:off x="7364000" y="1109861"/>
              <a:ext cx="53839" cy="78361"/>
            </a:xfrm>
            <a:custGeom>
              <a:avLst/>
              <a:gdLst/>
              <a:ahLst/>
              <a:cxnLst/>
              <a:rect l="l" t="t" r="r" b="b"/>
              <a:pathLst>
                <a:path w="67341" h="98012" extrusionOk="0">
                  <a:moveTo>
                    <a:pt x="24289" y="98012"/>
                  </a:moveTo>
                  <a:cubicBezTo>
                    <a:pt x="15097" y="97573"/>
                    <a:pt x="6410" y="93657"/>
                    <a:pt x="0" y="87058"/>
                  </a:cubicBezTo>
                  <a:cubicBezTo>
                    <a:pt x="1334" y="70009"/>
                    <a:pt x="23241" y="4858"/>
                    <a:pt x="67342" y="0"/>
                  </a:cubicBezTo>
                  <a:cubicBezTo>
                    <a:pt x="55350" y="8451"/>
                    <a:pt x="45844" y="19962"/>
                    <a:pt x="39814" y="33338"/>
                  </a:cubicBezTo>
                  <a:cubicBezTo>
                    <a:pt x="32994" y="54469"/>
                    <a:pt x="27813" y="76090"/>
                    <a:pt x="24289" y="9801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12"/>
            <p:cNvSpPr/>
            <p:nvPr/>
          </p:nvSpPr>
          <p:spPr>
            <a:xfrm>
              <a:off x="7794459" y="3551002"/>
              <a:ext cx="540508" cy="312148"/>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12"/>
            <p:cNvSpPr/>
            <p:nvPr/>
          </p:nvSpPr>
          <p:spPr>
            <a:xfrm>
              <a:off x="7824798" y="3491907"/>
              <a:ext cx="469764" cy="181297"/>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66;p12"/>
            <p:cNvSpPr/>
            <p:nvPr/>
          </p:nvSpPr>
          <p:spPr>
            <a:xfrm>
              <a:off x="7794490" y="3623727"/>
              <a:ext cx="41046" cy="82625"/>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67;p12"/>
            <p:cNvSpPr/>
            <p:nvPr/>
          </p:nvSpPr>
          <p:spPr>
            <a:xfrm>
              <a:off x="8298847" y="3624184"/>
              <a:ext cx="36096" cy="82168"/>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68;p12"/>
            <p:cNvSpPr/>
            <p:nvPr/>
          </p:nvSpPr>
          <p:spPr>
            <a:xfrm>
              <a:off x="7842237" y="3535238"/>
              <a:ext cx="449908" cy="259679"/>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12"/>
            <p:cNvSpPr/>
            <p:nvPr/>
          </p:nvSpPr>
          <p:spPr>
            <a:xfrm>
              <a:off x="7815050" y="3673683"/>
              <a:ext cx="491482" cy="17632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12"/>
            <p:cNvSpPr/>
            <p:nvPr/>
          </p:nvSpPr>
          <p:spPr>
            <a:xfrm>
              <a:off x="7794490" y="3472184"/>
              <a:ext cx="540453" cy="312196"/>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12"/>
            <p:cNvSpPr/>
            <p:nvPr/>
          </p:nvSpPr>
          <p:spPr>
            <a:xfrm rot="-1801764">
              <a:off x="7461665" y="3958761"/>
              <a:ext cx="59345" cy="10271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12"/>
            <p:cNvSpPr/>
            <p:nvPr/>
          </p:nvSpPr>
          <p:spPr>
            <a:xfrm>
              <a:off x="7752377" y="3752957"/>
              <a:ext cx="148877" cy="85976"/>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12"/>
            <p:cNvSpPr/>
            <p:nvPr/>
          </p:nvSpPr>
          <p:spPr>
            <a:xfrm>
              <a:off x="7787483" y="3773138"/>
              <a:ext cx="113771" cy="106232"/>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12"/>
            <p:cNvSpPr/>
            <p:nvPr/>
          </p:nvSpPr>
          <p:spPr>
            <a:xfrm>
              <a:off x="7465892" y="3799784"/>
              <a:ext cx="344817" cy="254127"/>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12"/>
            <p:cNvSpPr/>
            <p:nvPr/>
          </p:nvSpPr>
          <p:spPr>
            <a:xfrm rot="-1801764">
              <a:off x="7461665" y="3958761"/>
              <a:ext cx="59345" cy="10271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12"/>
            <p:cNvSpPr/>
            <p:nvPr/>
          </p:nvSpPr>
          <p:spPr>
            <a:xfrm>
              <a:off x="8113340" y="4275363"/>
              <a:ext cx="345579" cy="199519"/>
            </a:xfrm>
            <a:custGeom>
              <a:avLst/>
              <a:gdLst/>
              <a:ahLst/>
              <a:cxnLst/>
              <a:rect l="l" t="t" r="r" b="b"/>
              <a:pathLst>
                <a:path w="432244" h="249555" extrusionOk="0">
                  <a:moveTo>
                    <a:pt x="432244" y="124778"/>
                  </a:moveTo>
                  <a:cubicBezTo>
                    <a:pt x="432244" y="193690"/>
                    <a:pt x="335483" y="249555"/>
                    <a:pt x="216122" y="249555"/>
                  </a:cubicBezTo>
                  <a:cubicBezTo>
                    <a:pt x="96761" y="249555"/>
                    <a:pt x="0" y="193690"/>
                    <a:pt x="0" y="124778"/>
                  </a:cubicBezTo>
                  <a:cubicBezTo>
                    <a:pt x="0" y="55865"/>
                    <a:pt x="96761" y="0"/>
                    <a:pt x="216122" y="0"/>
                  </a:cubicBezTo>
                  <a:cubicBezTo>
                    <a:pt x="335483" y="0"/>
                    <a:pt x="432244" y="55865"/>
                    <a:pt x="432244"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12"/>
            <p:cNvSpPr/>
            <p:nvPr/>
          </p:nvSpPr>
          <p:spPr>
            <a:xfrm>
              <a:off x="8345604" y="3658605"/>
              <a:ext cx="79241" cy="172485"/>
            </a:xfrm>
            <a:custGeom>
              <a:avLst/>
              <a:gdLst/>
              <a:ahLst/>
              <a:cxnLst/>
              <a:rect l="l" t="t" r="r" b="b"/>
              <a:pathLst>
                <a:path w="99113" h="215741" extrusionOk="0">
                  <a:moveTo>
                    <a:pt x="77248" y="0"/>
                  </a:moveTo>
                  <a:cubicBezTo>
                    <a:pt x="79534" y="20098"/>
                    <a:pt x="103537" y="106775"/>
                    <a:pt x="98393" y="136398"/>
                  </a:cubicBezTo>
                  <a:cubicBezTo>
                    <a:pt x="93250" y="166021"/>
                    <a:pt x="11335" y="215741"/>
                    <a:pt x="11335" y="215741"/>
                  </a:cubicBezTo>
                  <a:lnTo>
                    <a:pt x="0" y="164973"/>
                  </a:lnTo>
                  <a:lnTo>
                    <a:pt x="45339" y="120491"/>
                  </a:lnTo>
                  <a:lnTo>
                    <a:pt x="33052" y="36385"/>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12"/>
            <p:cNvSpPr/>
            <p:nvPr/>
          </p:nvSpPr>
          <p:spPr>
            <a:xfrm>
              <a:off x="8356722" y="3587657"/>
              <a:ext cx="56961" cy="109603"/>
            </a:xfrm>
            <a:custGeom>
              <a:avLst/>
              <a:gdLst/>
              <a:ahLst/>
              <a:cxnLst/>
              <a:rect l="l" t="t" r="r" b="b"/>
              <a:pathLst>
                <a:path w="71246" h="137090" extrusionOk="0">
                  <a:moveTo>
                    <a:pt x="0" y="3302"/>
                  </a:moveTo>
                  <a:cubicBezTo>
                    <a:pt x="16516" y="-4309"/>
                    <a:pt x="36109" y="1625"/>
                    <a:pt x="45625" y="17113"/>
                  </a:cubicBezTo>
                  <a:cubicBezTo>
                    <a:pt x="57626" y="37020"/>
                    <a:pt x="70104" y="105505"/>
                    <a:pt x="71247" y="117125"/>
                  </a:cubicBezTo>
                  <a:cubicBezTo>
                    <a:pt x="71247" y="117125"/>
                    <a:pt x="54388" y="140557"/>
                    <a:pt x="29051" y="13665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79;p12"/>
            <p:cNvSpPr/>
            <p:nvPr/>
          </p:nvSpPr>
          <p:spPr>
            <a:xfrm>
              <a:off x="8165307" y="4346248"/>
              <a:ext cx="122882" cy="68919"/>
            </a:xfrm>
            <a:custGeom>
              <a:avLst/>
              <a:gdLst/>
              <a:ahLst/>
              <a:cxnLst/>
              <a:rect l="l" t="t" r="r" b="b"/>
              <a:pathLst>
                <a:path w="153698" h="86203" extrusionOk="0">
                  <a:moveTo>
                    <a:pt x="145884" y="20876"/>
                  </a:moveTo>
                  <a:cubicBezTo>
                    <a:pt x="128063" y="25743"/>
                    <a:pt x="109051" y="23409"/>
                    <a:pt x="92925" y="14399"/>
                  </a:cubicBezTo>
                  <a:cubicBezTo>
                    <a:pt x="80162" y="14399"/>
                    <a:pt x="10820" y="-14843"/>
                    <a:pt x="1390" y="10017"/>
                  </a:cubicBezTo>
                  <a:cubicBezTo>
                    <a:pt x="-6802" y="31925"/>
                    <a:pt x="23202" y="52118"/>
                    <a:pt x="39490" y="55928"/>
                  </a:cubicBezTo>
                  <a:cubicBezTo>
                    <a:pt x="74542" y="64405"/>
                    <a:pt x="100355" y="81931"/>
                    <a:pt x="114451" y="84503"/>
                  </a:cubicBezTo>
                  <a:cubicBezTo>
                    <a:pt x="124929" y="86694"/>
                    <a:pt x="138455" y="88122"/>
                    <a:pt x="146837" y="79931"/>
                  </a:cubicBezTo>
                  <a:cubicBezTo>
                    <a:pt x="156552" y="70406"/>
                    <a:pt x="155695" y="33830"/>
                    <a:pt x="145884" y="20876"/>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80;p12"/>
            <p:cNvSpPr/>
            <p:nvPr/>
          </p:nvSpPr>
          <p:spPr>
            <a:xfrm>
              <a:off x="8165313" y="4357988"/>
              <a:ext cx="120815" cy="57407"/>
            </a:xfrm>
            <a:custGeom>
              <a:avLst/>
              <a:gdLst/>
              <a:ahLst/>
              <a:cxnLst/>
              <a:rect l="l" t="t" r="r" b="b"/>
              <a:pathLst>
                <a:path w="151113" h="71804" extrusionOk="0">
                  <a:moveTo>
                    <a:pt x="114156" y="64103"/>
                  </a:moveTo>
                  <a:cubicBezTo>
                    <a:pt x="100059" y="61150"/>
                    <a:pt x="74246" y="43720"/>
                    <a:pt x="39195" y="35528"/>
                  </a:cubicBezTo>
                  <a:cubicBezTo>
                    <a:pt x="25764" y="32290"/>
                    <a:pt x="2619" y="17526"/>
                    <a:pt x="237" y="0"/>
                  </a:cubicBezTo>
                  <a:cubicBezTo>
                    <a:pt x="-2811" y="20098"/>
                    <a:pt x="24240" y="38100"/>
                    <a:pt x="39195" y="41529"/>
                  </a:cubicBezTo>
                  <a:cubicBezTo>
                    <a:pt x="74246" y="50006"/>
                    <a:pt x="100059" y="67532"/>
                    <a:pt x="114156" y="70104"/>
                  </a:cubicBezTo>
                  <a:cubicBezTo>
                    <a:pt x="124634" y="72295"/>
                    <a:pt x="138159" y="73723"/>
                    <a:pt x="146541" y="65532"/>
                  </a:cubicBezTo>
                  <a:cubicBezTo>
                    <a:pt x="148684" y="63122"/>
                    <a:pt x="150246" y="60255"/>
                    <a:pt x="151113" y="57150"/>
                  </a:cubicBezTo>
                  <a:cubicBezTo>
                    <a:pt x="140579" y="65161"/>
                    <a:pt x="126882" y="67742"/>
                    <a:pt x="114156" y="6410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81;p12"/>
            <p:cNvSpPr/>
            <p:nvPr/>
          </p:nvSpPr>
          <p:spPr>
            <a:xfrm>
              <a:off x="8255166" y="4305930"/>
              <a:ext cx="122882" cy="68953"/>
            </a:xfrm>
            <a:custGeom>
              <a:avLst/>
              <a:gdLst/>
              <a:ahLst/>
              <a:cxnLst/>
              <a:rect l="l" t="t" r="r" b="b"/>
              <a:pathLst>
                <a:path w="153698" h="86245" extrusionOk="0">
                  <a:moveTo>
                    <a:pt x="145884" y="20822"/>
                  </a:moveTo>
                  <a:cubicBezTo>
                    <a:pt x="128082" y="25766"/>
                    <a:pt x="109041" y="23470"/>
                    <a:pt x="92925" y="14441"/>
                  </a:cubicBezTo>
                  <a:cubicBezTo>
                    <a:pt x="80162" y="14441"/>
                    <a:pt x="10820" y="-14896"/>
                    <a:pt x="1390" y="10059"/>
                  </a:cubicBezTo>
                  <a:cubicBezTo>
                    <a:pt x="-6802" y="31871"/>
                    <a:pt x="23202" y="52064"/>
                    <a:pt x="39490" y="55969"/>
                  </a:cubicBezTo>
                  <a:cubicBezTo>
                    <a:pt x="74446" y="64447"/>
                    <a:pt x="100354" y="81877"/>
                    <a:pt x="114452" y="84544"/>
                  </a:cubicBezTo>
                  <a:cubicBezTo>
                    <a:pt x="124929" y="86735"/>
                    <a:pt x="138454" y="88164"/>
                    <a:pt x="146837" y="79973"/>
                  </a:cubicBezTo>
                  <a:cubicBezTo>
                    <a:pt x="156552" y="70352"/>
                    <a:pt x="155695" y="33776"/>
                    <a:pt x="145884" y="2082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82;p12"/>
            <p:cNvSpPr/>
            <p:nvPr/>
          </p:nvSpPr>
          <p:spPr>
            <a:xfrm>
              <a:off x="8255174" y="4317703"/>
              <a:ext cx="120815" cy="57407"/>
            </a:xfrm>
            <a:custGeom>
              <a:avLst/>
              <a:gdLst/>
              <a:ahLst/>
              <a:cxnLst/>
              <a:rect l="l" t="t" r="r" b="b"/>
              <a:pathLst>
                <a:path w="151113" h="71804" extrusionOk="0">
                  <a:moveTo>
                    <a:pt x="114156" y="64008"/>
                  </a:moveTo>
                  <a:cubicBezTo>
                    <a:pt x="100059" y="61055"/>
                    <a:pt x="74151" y="43624"/>
                    <a:pt x="39195" y="35433"/>
                  </a:cubicBezTo>
                  <a:cubicBezTo>
                    <a:pt x="25764" y="32195"/>
                    <a:pt x="2619" y="17526"/>
                    <a:pt x="237" y="0"/>
                  </a:cubicBezTo>
                  <a:cubicBezTo>
                    <a:pt x="-2811" y="20098"/>
                    <a:pt x="24240" y="38100"/>
                    <a:pt x="39195" y="41529"/>
                  </a:cubicBezTo>
                  <a:cubicBezTo>
                    <a:pt x="74151" y="50006"/>
                    <a:pt x="100059" y="67437"/>
                    <a:pt x="114156" y="70104"/>
                  </a:cubicBezTo>
                  <a:cubicBezTo>
                    <a:pt x="124634" y="72295"/>
                    <a:pt x="138159" y="73723"/>
                    <a:pt x="146541" y="65532"/>
                  </a:cubicBezTo>
                  <a:cubicBezTo>
                    <a:pt x="148684" y="63122"/>
                    <a:pt x="150246" y="60255"/>
                    <a:pt x="151113" y="57150"/>
                  </a:cubicBezTo>
                  <a:cubicBezTo>
                    <a:pt x="140578" y="65170"/>
                    <a:pt x="126862" y="67713"/>
                    <a:pt x="114156" y="6400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283;p12"/>
            <p:cNvSpPr/>
            <p:nvPr/>
          </p:nvSpPr>
          <p:spPr>
            <a:xfrm>
              <a:off x="8198325" y="3858200"/>
              <a:ext cx="179678" cy="507212"/>
            </a:xfrm>
            <a:custGeom>
              <a:avLst/>
              <a:gdLst/>
              <a:ahLst/>
              <a:cxnLst/>
              <a:rect l="l" t="t" r="r" b="b"/>
              <a:pathLst>
                <a:path w="224738" h="634412" extrusionOk="0">
                  <a:moveTo>
                    <a:pt x="218313" y="392525"/>
                  </a:moveTo>
                  <a:cubicBezTo>
                    <a:pt x="215360" y="366693"/>
                    <a:pt x="210036" y="341186"/>
                    <a:pt x="202406" y="316325"/>
                  </a:cubicBezTo>
                  <a:cubicBezTo>
                    <a:pt x="202406" y="316325"/>
                    <a:pt x="207169" y="250793"/>
                    <a:pt x="209550" y="188690"/>
                  </a:cubicBezTo>
                  <a:cubicBezTo>
                    <a:pt x="212217" y="118205"/>
                    <a:pt x="236696" y="56197"/>
                    <a:pt x="217361" y="0"/>
                  </a:cubicBezTo>
                  <a:lnTo>
                    <a:pt x="0" y="48292"/>
                  </a:lnTo>
                  <a:cubicBezTo>
                    <a:pt x="0" y="48292"/>
                    <a:pt x="13145" y="329279"/>
                    <a:pt x="16002" y="363283"/>
                  </a:cubicBezTo>
                  <a:cubicBezTo>
                    <a:pt x="17536" y="389744"/>
                    <a:pt x="20717" y="416080"/>
                    <a:pt x="25527" y="442150"/>
                  </a:cubicBezTo>
                  <a:cubicBezTo>
                    <a:pt x="35052" y="496729"/>
                    <a:pt x="51530" y="626459"/>
                    <a:pt x="51530" y="626459"/>
                  </a:cubicBezTo>
                  <a:cubicBezTo>
                    <a:pt x="68075" y="634374"/>
                    <a:pt x="86801" y="636461"/>
                    <a:pt x="104680" y="632365"/>
                  </a:cubicBezTo>
                  <a:cubicBezTo>
                    <a:pt x="104680" y="632365"/>
                    <a:pt x="103061" y="468344"/>
                    <a:pt x="101537" y="429006"/>
                  </a:cubicBezTo>
                  <a:cubicBezTo>
                    <a:pt x="99727" y="381381"/>
                    <a:pt x="98298" y="384715"/>
                    <a:pt x="98298" y="384715"/>
                  </a:cubicBezTo>
                  <a:lnTo>
                    <a:pt x="105537" y="265176"/>
                  </a:lnTo>
                  <a:lnTo>
                    <a:pt x="110204" y="205740"/>
                  </a:lnTo>
                  <a:cubicBezTo>
                    <a:pt x="110204" y="205740"/>
                    <a:pt x="116205" y="249364"/>
                    <a:pt x="119729" y="288322"/>
                  </a:cubicBezTo>
                  <a:cubicBezTo>
                    <a:pt x="123158" y="322326"/>
                    <a:pt x="131350" y="353092"/>
                    <a:pt x="140494" y="416338"/>
                  </a:cubicBezTo>
                  <a:cubicBezTo>
                    <a:pt x="148495" y="471202"/>
                    <a:pt x="161354" y="581501"/>
                    <a:pt x="161354" y="581501"/>
                  </a:cubicBezTo>
                  <a:cubicBezTo>
                    <a:pt x="184404" y="594836"/>
                    <a:pt x="215551" y="583787"/>
                    <a:pt x="215551" y="583787"/>
                  </a:cubicBezTo>
                  <a:cubicBezTo>
                    <a:pt x="215551" y="583787"/>
                    <a:pt x="224790" y="440150"/>
                    <a:pt x="218313" y="39252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84;p12"/>
            <p:cNvSpPr/>
            <p:nvPr/>
          </p:nvSpPr>
          <p:spPr>
            <a:xfrm>
              <a:off x="8224549" y="3442293"/>
              <a:ext cx="130417" cy="208730"/>
            </a:xfrm>
            <a:custGeom>
              <a:avLst/>
              <a:gdLst/>
              <a:ahLst/>
              <a:cxnLst/>
              <a:rect l="l" t="t" r="r" b="b"/>
              <a:pathLst>
                <a:path w="163123" h="261076" extrusionOk="0">
                  <a:moveTo>
                    <a:pt x="153890" y="186263"/>
                  </a:moveTo>
                  <a:cubicBezTo>
                    <a:pt x="137316" y="187120"/>
                    <a:pt x="125315" y="191406"/>
                    <a:pt x="122934" y="186263"/>
                  </a:cubicBezTo>
                  <a:cubicBezTo>
                    <a:pt x="121190" y="177738"/>
                    <a:pt x="119914" y="169117"/>
                    <a:pt x="119124" y="160450"/>
                  </a:cubicBezTo>
                  <a:cubicBezTo>
                    <a:pt x="121028" y="155592"/>
                    <a:pt x="122743" y="150449"/>
                    <a:pt x="122743" y="150449"/>
                  </a:cubicBezTo>
                  <a:cubicBezTo>
                    <a:pt x="143508" y="137685"/>
                    <a:pt x="150080" y="115206"/>
                    <a:pt x="152842" y="89012"/>
                  </a:cubicBezTo>
                  <a:cubicBezTo>
                    <a:pt x="157509" y="44245"/>
                    <a:pt x="133316" y="5097"/>
                    <a:pt x="88548" y="430"/>
                  </a:cubicBezTo>
                  <a:cubicBezTo>
                    <a:pt x="46543" y="-3952"/>
                    <a:pt x="15587" y="25671"/>
                    <a:pt x="7300" y="66248"/>
                  </a:cubicBezTo>
                  <a:cubicBezTo>
                    <a:pt x="2918" y="86250"/>
                    <a:pt x="-5940" y="124064"/>
                    <a:pt x="5967" y="157021"/>
                  </a:cubicBezTo>
                  <a:cubicBezTo>
                    <a:pt x="12729" y="175499"/>
                    <a:pt x="21302" y="190073"/>
                    <a:pt x="29969" y="192930"/>
                  </a:cubicBezTo>
                  <a:cubicBezTo>
                    <a:pt x="38294" y="192740"/>
                    <a:pt x="46600" y="192006"/>
                    <a:pt x="54830" y="190739"/>
                  </a:cubicBezTo>
                  <a:lnTo>
                    <a:pt x="54830" y="190739"/>
                  </a:lnTo>
                  <a:cubicBezTo>
                    <a:pt x="54830" y="190739"/>
                    <a:pt x="57020" y="203122"/>
                    <a:pt x="58544" y="211123"/>
                  </a:cubicBezTo>
                  <a:cubicBezTo>
                    <a:pt x="60068" y="219124"/>
                    <a:pt x="59497" y="223315"/>
                    <a:pt x="43590" y="233030"/>
                  </a:cubicBezTo>
                  <a:cubicBezTo>
                    <a:pt x="27684" y="242746"/>
                    <a:pt x="67593" y="262939"/>
                    <a:pt x="93692" y="260939"/>
                  </a:cubicBezTo>
                  <a:cubicBezTo>
                    <a:pt x="119790" y="258938"/>
                    <a:pt x="149032" y="243222"/>
                    <a:pt x="157128" y="226458"/>
                  </a:cubicBezTo>
                  <a:cubicBezTo>
                    <a:pt x="165986" y="207884"/>
                    <a:pt x="165129" y="185786"/>
                    <a:pt x="153890" y="18626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12"/>
            <p:cNvSpPr/>
            <p:nvPr/>
          </p:nvSpPr>
          <p:spPr>
            <a:xfrm>
              <a:off x="8197056" y="3589895"/>
              <a:ext cx="200560" cy="332104"/>
            </a:xfrm>
            <a:custGeom>
              <a:avLst/>
              <a:gdLst/>
              <a:ahLst/>
              <a:cxnLst/>
              <a:rect l="l" t="t" r="r" b="b"/>
              <a:pathLst>
                <a:path w="250857" h="415389" extrusionOk="0">
                  <a:moveTo>
                    <a:pt x="164275" y="4121"/>
                  </a:moveTo>
                  <a:cubicBezTo>
                    <a:pt x="168847" y="15551"/>
                    <a:pt x="157131" y="29553"/>
                    <a:pt x="126175" y="39364"/>
                  </a:cubicBezTo>
                  <a:cubicBezTo>
                    <a:pt x="95218" y="49174"/>
                    <a:pt x="92266" y="36506"/>
                    <a:pt x="92266" y="36506"/>
                  </a:cubicBezTo>
                  <a:cubicBezTo>
                    <a:pt x="71558" y="45793"/>
                    <a:pt x="51375" y="56194"/>
                    <a:pt x="31782" y="67653"/>
                  </a:cubicBezTo>
                  <a:cubicBezTo>
                    <a:pt x="12732" y="80702"/>
                    <a:pt x="4921" y="118516"/>
                    <a:pt x="2350" y="181953"/>
                  </a:cubicBezTo>
                  <a:cubicBezTo>
                    <a:pt x="-508" y="255676"/>
                    <a:pt x="-794" y="365119"/>
                    <a:pt x="1683" y="383978"/>
                  </a:cubicBezTo>
                  <a:cubicBezTo>
                    <a:pt x="1683" y="383978"/>
                    <a:pt x="36544" y="418745"/>
                    <a:pt x="81217" y="415125"/>
                  </a:cubicBezTo>
                  <a:cubicBezTo>
                    <a:pt x="125889" y="411506"/>
                    <a:pt x="200946" y="371977"/>
                    <a:pt x="219139" y="341401"/>
                  </a:cubicBezTo>
                  <a:cubicBezTo>
                    <a:pt x="218662" y="276727"/>
                    <a:pt x="211042" y="266249"/>
                    <a:pt x="221520" y="229006"/>
                  </a:cubicBezTo>
                  <a:cubicBezTo>
                    <a:pt x="245523" y="143281"/>
                    <a:pt x="258096" y="108801"/>
                    <a:pt x="246475" y="52127"/>
                  </a:cubicBezTo>
                  <a:cubicBezTo>
                    <a:pt x="236950" y="5359"/>
                    <a:pt x="223425" y="-451"/>
                    <a:pt x="204946" y="25"/>
                  </a:cubicBezTo>
                  <a:cubicBezTo>
                    <a:pt x="191326" y="683"/>
                    <a:pt x="177752" y="2045"/>
                    <a:pt x="164275" y="4121"/>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12"/>
            <p:cNvSpPr/>
            <p:nvPr/>
          </p:nvSpPr>
          <p:spPr>
            <a:xfrm>
              <a:off x="8000839" y="3631642"/>
              <a:ext cx="254644" cy="198374"/>
            </a:xfrm>
            <a:custGeom>
              <a:avLst/>
              <a:gdLst/>
              <a:ahLst/>
              <a:cxnLst/>
              <a:rect l="l" t="t" r="r" b="b"/>
              <a:pathLst>
                <a:path w="318504" h="248122" extrusionOk="0">
                  <a:moveTo>
                    <a:pt x="177479" y="190982"/>
                  </a:moveTo>
                  <a:cubicBezTo>
                    <a:pt x="214150" y="200507"/>
                    <a:pt x="222723" y="177171"/>
                    <a:pt x="227580" y="158026"/>
                  </a:cubicBezTo>
                  <a:cubicBezTo>
                    <a:pt x="239201" y="111734"/>
                    <a:pt x="245487" y="69920"/>
                    <a:pt x="254155" y="43726"/>
                  </a:cubicBezTo>
                  <a:cubicBezTo>
                    <a:pt x="264442" y="12674"/>
                    <a:pt x="275110" y="7721"/>
                    <a:pt x="290255" y="1721"/>
                  </a:cubicBezTo>
                  <a:cubicBezTo>
                    <a:pt x="307876" y="-5423"/>
                    <a:pt x="323116" y="9531"/>
                    <a:pt x="317210" y="49346"/>
                  </a:cubicBezTo>
                  <a:cubicBezTo>
                    <a:pt x="310010" y="95104"/>
                    <a:pt x="298789" y="140138"/>
                    <a:pt x="283683" y="183934"/>
                  </a:cubicBezTo>
                  <a:cubicBezTo>
                    <a:pt x="279110" y="198412"/>
                    <a:pt x="268919" y="224034"/>
                    <a:pt x="253583" y="236417"/>
                  </a:cubicBezTo>
                  <a:cubicBezTo>
                    <a:pt x="234533" y="251656"/>
                    <a:pt x="205958" y="250990"/>
                    <a:pt x="163096" y="240322"/>
                  </a:cubicBezTo>
                  <a:cubicBezTo>
                    <a:pt x="144808" y="235750"/>
                    <a:pt x="124996" y="224796"/>
                    <a:pt x="89849" y="208604"/>
                  </a:cubicBezTo>
                  <a:cubicBezTo>
                    <a:pt x="80324" y="204222"/>
                    <a:pt x="73275" y="201364"/>
                    <a:pt x="55368" y="192983"/>
                  </a:cubicBezTo>
                  <a:cubicBezTo>
                    <a:pt x="37423" y="184886"/>
                    <a:pt x="21678" y="172599"/>
                    <a:pt x="9458" y="157169"/>
                  </a:cubicBezTo>
                  <a:cubicBezTo>
                    <a:pt x="-67" y="143548"/>
                    <a:pt x="-1115" y="137166"/>
                    <a:pt x="790" y="134118"/>
                  </a:cubicBezTo>
                  <a:cubicBezTo>
                    <a:pt x="2695" y="131070"/>
                    <a:pt x="7458" y="131070"/>
                    <a:pt x="12410" y="136785"/>
                  </a:cubicBezTo>
                  <a:cubicBezTo>
                    <a:pt x="19697" y="146405"/>
                    <a:pt x="28632" y="154664"/>
                    <a:pt x="38795" y="161169"/>
                  </a:cubicBezTo>
                  <a:cubicBezTo>
                    <a:pt x="38795" y="161169"/>
                    <a:pt x="27174" y="149168"/>
                    <a:pt x="20983" y="141452"/>
                  </a:cubicBezTo>
                  <a:cubicBezTo>
                    <a:pt x="15363" y="134547"/>
                    <a:pt x="10686" y="126927"/>
                    <a:pt x="7076" y="118783"/>
                  </a:cubicBezTo>
                  <a:cubicBezTo>
                    <a:pt x="3743" y="110877"/>
                    <a:pt x="10601" y="99733"/>
                    <a:pt x="15744" y="105734"/>
                  </a:cubicBezTo>
                  <a:cubicBezTo>
                    <a:pt x="20888" y="111734"/>
                    <a:pt x="23459" y="117164"/>
                    <a:pt x="32889" y="128498"/>
                  </a:cubicBezTo>
                  <a:cubicBezTo>
                    <a:pt x="37880" y="134547"/>
                    <a:pt x="43567" y="139985"/>
                    <a:pt x="49844" y="144691"/>
                  </a:cubicBezTo>
                  <a:cubicBezTo>
                    <a:pt x="43977" y="136738"/>
                    <a:pt x="38757" y="128327"/>
                    <a:pt x="34223" y="119545"/>
                  </a:cubicBezTo>
                  <a:cubicBezTo>
                    <a:pt x="30213" y="112649"/>
                    <a:pt x="28232" y="104753"/>
                    <a:pt x="28508" y="96780"/>
                  </a:cubicBezTo>
                  <a:cubicBezTo>
                    <a:pt x="28508" y="92684"/>
                    <a:pt x="34699" y="87731"/>
                    <a:pt x="40128" y="95637"/>
                  </a:cubicBezTo>
                  <a:cubicBezTo>
                    <a:pt x="45510" y="106372"/>
                    <a:pt x="52130" y="116440"/>
                    <a:pt x="59845" y="125641"/>
                  </a:cubicBezTo>
                  <a:cubicBezTo>
                    <a:pt x="68227" y="134309"/>
                    <a:pt x="75275" y="139357"/>
                    <a:pt x="75466" y="136880"/>
                  </a:cubicBezTo>
                  <a:cubicBezTo>
                    <a:pt x="75657" y="134404"/>
                    <a:pt x="70418" y="129737"/>
                    <a:pt x="67465" y="119640"/>
                  </a:cubicBezTo>
                  <a:cubicBezTo>
                    <a:pt x="64512" y="109544"/>
                    <a:pt x="67465" y="98876"/>
                    <a:pt x="73085" y="97637"/>
                  </a:cubicBezTo>
                  <a:cubicBezTo>
                    <a:pt x="78705" y="96399"/>
                    <a:pt x="77561" y="96780"/>
                    <a:pt x="82038" y="106305"/>
                  </a:cubicBezTo>
                  <a:cubicBezTo>
                    <a:pt x="88230" y="116002"/>
                    <a:pt x="93792" y="126089"/>
                    <a:pt x="98707" y="136499"/>
                  </a:cubicBezTo>
                  <a:cubicBezTo>
                    <a:pt x="101536" y="146263"/>
                    <a:pt x="106699" y="155187"/>
                    <a:pt x="113757" y="162503"/>
                  </a:cubicBezTo>
                  <a:cubicBezTo>
                    <a:pt x="122805" y="171647"/>
                    <a:pt x="142713" y="182219"/>
                    <a:pt x="177479" y="19098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12"/>
            <p:cNvSpPr/>
            <p:nvPr/>
          </p:nvSpPr>
          <p:spPr>
            <a:xfrm>
              <a:off x="8187055" y="3627341"/>
              <a:ext cx="77484" cy="113419"/>
            </a:xfrm>
            <a:custGeom>
              <a:avLst/>
              <a:gdLst/>
              <a:ahLst/>
              <a:cxnLst/>
              <a:rect l="l" t="t" r="r" b="b"/>
              <a:pathLst>
                <a:path w="96916" h="141862" extrusionOk="0">
                  <a:moveTo>
                    <a:pt x="70866" y="624"/>
                  </a:moveTo>
                  <a:cubicBezTo>
                    <a:pt x="46387" y="-2900"/>
                    <a:pt x="29146" y="8053"/>
                    <a:pt x="18288" y="45105"/>
                  </a:cubicBezTo>
                  <a:cubicBezTo>
                    <a:pt x="7429" y="82158"/>
                    <a:pt x="0" y="112638"/>
                    <a:pt x="0" y="112638"/>
                  </a:cubicBezTo>
                  <a:cubicBezTo>
                    <a:pt x="9677" y="126611"/>
                    <a:pt x="24336" y="136355"/>
                    <a:pt x="40957" y="139879"/>
                  </a:cubicBezTo>
                  <a:cubicBezTo>
                    <a:pt x="70199" y="146928"/>
                    <a:pt x="80772" y="132926"/>
                    <a:pt x="80772" y="132926"/>
                  </a:cubicBezTo>
                  <a:cubicBezTo>
                    <a:pt x="80772" y="132926"/>
                    <a:pt x="88868" y="94064"/>
                    <a:pt x="93916" y="67680"/>
                  </a:cubicBezTo>
                  <a:cubicBezTo>
                    <a:pt x="98965" y="41295"/>
                    <a:pt x="101155" y="5101"/>
                    <a:pt x="70866" y="624"/>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288;p12"/>
            <p:cNvSpPr/>
            <p:nvPr/>
          </p:nvSpPr>
          <p:spPr>
            <a:xfrm>
              <a:off x="8224358" y="3433131"/>
              <a:ext cx="126435" cy="139356"/>
            </a:xfrm>
            <a:custGeom>
              <a:avLst/>
              <a:gdLst/>
              <a:ahLst/>
              <a:cxnLst/>
              <a:rect l="l" t="t" r="r" b="b"/>
              <a:pathLst>
                <a:path w="158142" h="174304" extrusionOk="0">
                  <a:moveTo>
                    <a:pt x="8872" y="71897"/>
                  </a:moveTo>
                  <a:cubicBezTo>
                    <a:pt x="8872" y="71897"/>
                    <a:pt x="-29704" y="13223"/>
                    <a:pt x="54021" y="1221"/>
                  </a:cubicBezTo>
                  <a:cubicBezTo>
                    <a:pt x="114409" y="-7446"/>
                    <a:pt x="153176" y="31416"/>
                    <a:pt x="157653" y="73516"/>
                  </a:cubicBezTo>
                  <a:cubicBezTo>
                    <a:pt x="161939" y="113712"/>
                    <a:pt x="137174" y="155527"/>
                    <a:pt x="119553" y="172100"/>
                  </a:cubicBezTo>
                  <a:cubicBezTo>
                    <a:pt x="101960" y="176519"/>
                    <a:pt x="83358" y="174243"/>
                    <a:pt x="67356" y="165718"/>
                  </a:cubicBezTo>
                  <a:cubicBezTo>
                    <a:pt x="66403" y="154793"/>
                    <a:pt x="66022" y="143820"/>
                    <a:pt x="66213" y="132857"/>
                  </a:cubicBezTo>
                  <a:cubicBezTo>
                    <a:pt x="66213" y="132857"/>
                    <a:pt x="95359" y="70849"/>
                    <a:pt x="8872" y="71897"/>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9" name="Google Shape;289;p12"/>
            <p:cNvGrpSpPr/>
            <p:nvPr/>
          </p:nvGrpSpPr>
          <p:grpSpPr>
            <a:xfrm>
              <a:off x="6544681" y="927100"/>
              <a:ext cx="264550" cy="200503"/>
              <a:chOff x="6621095" y="1452181"/>
              <a:chExt cx="330894" cy="250785"/>
            </a:xfrm>
          </p:grpSpPr>
          <p:sp>
            <p:nvSpPr>
              <p:cNvPr id="290" name="Google Shape;290;p12"/>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91;p12"/>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92;p12"/>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293;p12"/>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294;p12"/>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5" name="Google Shape;295;p12"/>
            <p:cNvGrpSpPr/>
            <p:nvPr/>
          </p:nvGrpSpPr>
          <p:grpSpPr>
            <a:xfrm>
              <a:off x="7210360" y="1314224"/>
              <a:ext cx="264550" cy="200503"/>
              <a:chOff x="6621095" y="1452181"/>
              <a:chExt cx="330894" cy="250785"/>
            </a:xfrm>
          </p:grpSpPr>
          <p:sp>
            <p:nvSpPr>
              <p:cNvPr id="296" name="Google Shape;296;p12"/>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12"/>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12"/>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12"/>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00;p12"/>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01" name="Google Shape;301;p12"/>
            <p:cNvSpPr/>
            <p:nvPr/>
          </p:nvSpPr>
          <p:spPr>
            <a:xfrm>
              <a:off x="7451033" y="1163186"/>
              <a:ext cx="126280" cy="353110"/>
            </a:xfrm>
            <a:custGeom>
              <a:avLst/>
              <a:gdLst/>
              <a:ahLst/>
              <a:cxnLst/>
              <a:rect l="l" t="t" r="r" b="b"/>
              <a:pathLst>
                <a:path w="157949" h="441664" extrusionOk="0">
                  <a:moveTo>
                    <a:pt x="12203" y="371070"/>
                  </a:moveTo>
                  <a:cubicBezTo>
                    <a:pt x="20680" y="365574"/>
                    <a:pt x="29462" y="360555"/>
                    <a:pt x="38492" y="356021"/>
                  </a:cubicBezTo>
                  <a:cubicBezTo>
                    <a:pt x="46960" y="353439"/>
                    <a:pt x="54656" y="348791"/>
                    <a:pt x="60876" y="342495"/>
                  </a:cubicBezTo>
                  <a:cubicBezTo>
                    <a:pt x="69162" y="334399"/>
                    <a:pt x="82593" y="304395"/>
                    <a:pt x="92118" y="274391"/>
                  </a:cubicBezTo>
                  <a:cubicBezTo>
                    <a:pt x="101785" y="240846"/>
                    <a:pt x="105624" y="205889"/>
                    <a:pt x="103452" y="171045"/>
                  </a:cubicBezTo>
                  <a:cubicBezTo>
                    <a:pt x="99357" y="129516"/>
                    <a:pt x="84402" y="71318"/>
                    <a:pt x="80593" y="47220"/>
                  </a:cubicBezTo>
                  <a:cubicBezTo>
                    <a:pt x="76782" y="23122"/>
                    <a:pt x="84498" y="13692"/>
                    <a:pt x="95642" y="4929"/>
                  </a:cubicBezTo>
                  <a:cubicBezTo>
                    <a:pt x="108691" y="-5453"/>
                    <a:pt x="126789" y="-881"/>
                    <a:pt x="136409" y="32647"/>
                  </a:cubicBezTo>
                  <a:cubicBezTo>
                    <a:pt x="148810" y="79078"/>
                    <a:pt x="156030" y="126740"/>
                    <a:pt x="157935" y="174760"/>
                  </a:cubicBezTo>
                  <a:cubicBezTo>
                    <a:pt x="158269" y="210341"/>
                    <a:pt x="152773" y="245736"/>
                    <a:pt x="141648" y="279535"/>
                  </a:cubicBezTo>
                  <a:cubicBezTo>
                    <a:pt x="131656" y="308501"/>
                    <a:pt x="118226" y="336161"/>
                    <a:pt x="101643" y="361926"/>
                  </a:cubicBezTo>
                  <a:cubicBezTo>
                    <a:pt x="97071" y="369737"/>
                    <a:pt x="95547" y="376595"/>
                    <a:pt x="88498" y="392406"/>
                  </a:cubicBezTo>
                  <a:cubicBezTo>
                    <a:pt x="81745" y="408237"/>
                    <a:pt x="71258" y="422191"/>
                    <a:pt x="57923" y="433078"/>
                  </a:cubicBezTo>
                  <a:cubicBezTo>
                    <a:pt x="46112" y="441555"/>
                    <a:pt x="40587" y="442603"/>
                    <a:pt x="37825" y="441079"/>
                  </a:cubicBezTo>
                  <a:cubicBezTo>
                    <a:pt x="35063" y="439555"/>
                    <a:pt x="35063" y="435364"/>
                    <a:pt x="40016" y="430887"/>
                  </a:cubicBezTo>
                  <a:cubicBezTo>
                    <a:pt x="48341" y="424391"/>
                    <a:pt x="55437" y="416457"/>
                    <a:pt x="60971" y="407456"/>
                  </a:cubicBezTo>
                  <a:cubicBezTo>
                    <a:pt x="60971" y="407456"/>
                    <a:pt x="50684" y="417743"/>
                    <a:pt x="44017" y="423362"/>
                  </a:cubicBezTo>
                  <a:cubicBezTo>
                    <a:pt x="38044" y="428354"/>
                    <a:pt x="31443" y="432545"/>
                    <a:pt x="24395" y="435840"/>
                  </a:cubicBezTo>
                  <a:cubicBezTo>
                    <a:pt x="17537" y="438888"/>
                    <a:pt x="8012" y="433078"/>
                    <a:pt x="12870" y="428411"/>
                  </a:cubicBezTo>
                  <a:cubicBezTo>
                    <a:pt x="17727" y="423743"/>
                    <a:pt x="22395" y="421553"/>
                    <a:pt x="32491" y="413076"/>
                  </a:cubicBezTo>
                  <a:cubicBezTo>
                    <a:pt x="37701" y="408580"/>
                    <a:pt x="42369" y="403503"/>
                    <a:pt x="46398" y="397931"/>
                  </a:cubicBezTo>
                  <a:cubicBezTo>
                    <a:pt x="39521" y="403208"/>
                    <a:pt x="32225" y="407922"/>
                    <a:pt x="24585" y="412028"/>
                  </a:cubicBezTo>
                  <a:cubicBezTo>
                    <a:pt x="18632" y="415685"/>
                    <a:pt x="11755" y="417533"/>
                    <a:pt x="4773" y="417362"/>
                  </a:cubicBezTo>
                  <a:cubicBezTo>
                    <a:pt x="1154" y="417362"/>
                    <a:pt x="-3228" y="412218"/>
                    <a:pt x="3535" y="407265"/>
                  </a:cubicBezTo>
                  <a:cubicBezTo>
                    <a:pt x="12879" y="402417"/>
                    <a:pt x="21604" y="396473"/>
                    <a:pt x="29538" y="389549"/>
                  </a:cubicBezTo>
                  <a:cubicBezTo>
                    <a:pt x="37063" y="382119"/>
                    <a:pt x="41254" y="375833"/>
                    <a:pt x="39063" y="375642"/>
                  </a:cubicBezTo>
                  <a:cubicBezTo>
                    <a:pt x="36873" y="375452"/>
                    <a:pt x="32872" y="380214"/>
                    <a:pt x="24109" y="382976"/>
                  </a:cubicBezTo>
                  <a:cubicBezTo>
                    <a:pt x="15346" y="385739"/>
                    <a:pt x="5917" y="382976"/>
                    <a:pt x="5059" y="378404"/>
                  </a:cubicBezTo>
                  <a:cubicBezTo>
                    <a:pt x="4202" y="373832"/>
                    <a:pt x="4011" y="375261"/>
                    <a:pt x="12203" y="37107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302;p12"/>
            <p:cNvSpPr/>
            <p:nvPr/>
          </p:nvSpPr>
          <p:spPr>
            <a:xfrm>
              <a:off x="7509451" y="1160411"/>
              <a:ext cx="72725" cy="98625"/>
            </a:xfrm>
            <a:custGeom>
              <a:avLst/>
              <a:gdLst/>
              <a:ahLst/>
              <a:cxnLst/>
              <a:rect l="l" t="t" r="r" b="b"/>
              <a:pathLst>
                <a:path w="90963" h="123358" extrusionOk="0">
                  <a:moveTo>
                    <a:pt x="90964" y="98317"/>
                  </a:moveTo>
                  <a:cubicBezTo>
                    <a:pt x="90964" y="98317"/>
                    <a:pt x="58007" y="131083"/>
                    <a:pt x="19050" y="121653"/>
                  </a:cubicBezTo>
                  <a:cubicBezTo>
                    <a:pt x="13525" y="117843"/>
                    <a:pt x="0" y="41358"/>
                    <a:pt x="0" y="41358"/>
                  </a:cubicBezTo>
                  <a:cubicBezTo>
                    <a:pt x="0" y="41358"/>
                    <a:pt x="0" y="-1029"/>
                    <a:pt x="32480" y="19"/>
                  </a:cubicBezTo>
                  <a:cubicBezTo>
                    <a:pt x="64961" y="1067"/>
                    <a:pt x="90964" y="98317"/>
                    <a:pt x="90964" y="9831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3" name="Google Shape;303;p12"/>
            <p:cNvGrpSpPr/>
            <p:nvPr/>
          </p:nvGrpSpPr>
          <p:grpSpPr>
            <a:xfrm flipH="1">
              <a:off x="8183210" y="2407472"/>
              <a:ext cx="780360" cy="1195999"/>
              <a:chOff x="3975528" y="3303922"/>
              <a:chExt cx="780360" cy="1195999"/>
            </a:xfrm>
          </p:grpSpPr>
          <p:sp>
            <p:nvSpPr>
              <p:cNvPr id="304" name="Google Shape;304;p12"/>
              <p:cNvSpPr/>
              <p:nvPr/>
            </p:nvSpPr>
            <p:spPr>
              <a:xfrm>
                <a:off x="4158598" y="4226660"/>
                <a:ext cx="285978" cy="165125"/>
              </a:xfrm>
              <a:custGeom>
                <a:avLst/>
                <a:gdLst/>
                <a:ahLst/>
                <a:cxnLst/>
                <a:rect l="l" t="t" r="r" b="b"/>
                <a:pathLst>
                  <a:path w="357473" h="206406" extrusionOk="0">
                    <a:moveTo>
                      <a:pt x="178689" y="206407"/>
                    </a:moveTo>
                    <a:lnTo>
                      <a:pt x="0" y="103251"/>
                    </a:lnTo>
                    <a:lnTo>
                      <a:pt x="178689" y="0"/>
                    </a:lnTo>
                    <a:lnTo>
                      <a:pt x="357473" y="103251"/>
                    </a:lnTo>
                    <a:lnTo>
                      <a:pt x="178689"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05;p12"/>
              <p:cNvSpPr/>
              <p:nvPr/>
            </p:nvSpPr>
            <p:spPr>
              <a:xfrm>
                <a:off x="4385076" y="4094459"/>
                <a:ext cx="285978" cy="165125"/>
              </a:xfrm>
              <a:custGeom>
                <a:avLst/>
                <a:gdLst/>
                <a:ahLst/>
                <a:cxnLst/>
                <a:rect l="l" t="t" r="r" b="b"/>
                <a:pathLst>
                  <a:path w="357473" h="206406" extrusionOk="0">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306;p12"/>
              <p:cNvSpPr/>
              <p:nvPr/>
            </p:nvSpPr>
            <p:spPr>
              <a:xfrm>
                <a:off x="4469909" y="3303922"/>
                <a:ext cx="285978" cy="165049"/>
              </a:xfrm>
              <a:custGeom>
                <a:avLst/>
                <a:gdLst/>
                <a:ahLst/>
                <a:cxnLst/>
                <a:rect l="l" t="t" r="r" b="b"/>
                <a:pathLst>
                  <a:path w="357473" h="206311" extrusionOk="0">
                    <a:moveTo>
                      <a:pt x="178784" y="206312"/>
                    </a:moveTo>
                    <a:lnTo>
                      <a:pt x="0" y="103156"/>
                    </a:lnTo>
                    <a:lnTo>
                      <a:pt x="178784" y="0"/>
                    </a:lnTo>
                    <a:lnTo>
                      <a:pt x="357473" y="103156"/>
                    </a:lnTo>
                    <a:lnTo>
                      <a:pt x="178784" y="20631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307;p12"/>
              <p:cNvSpPr/>
              <p:nvPr/>
            </p:nvSpPr>
            <p:spPr>
              <a:xfrm>
                <a:off x="4469909" y="3386395"/>
                <a:ext cx="143027" cy="825855"/>
              </a:xfrm>
              <a:custGeom>
                <a:avLst/>
                <a:gdLst/>
                <a:ahLst/>
                <a:cxnLst/>
                <a:rect l="l" t="t" r="r" b="b"/>
                <a:pathLst>
                  <a:path w="178784" h="1032319" extrusionOk="0">
                    <a:moveTo>
                      <a:pt x="178784" y="1032320"/>
                    </a:moveTo>
                    <a:lnTo>
                      <a:pt x="0" y="929068"/>
                    </a:lnTo>
                    <a:lnTo>
                      <a:pt x="0" y="0"/>
                    </a:lnTo>
                    <a:lnTo>
                      <a:pt x="178784" y="103251"/>
                    </a:lnTo>
                    <a:lnTo>
                      <a:pt x="178784" y="103232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08;p12"/>
              <p:cNvSpPr/>
              <p:nvPr/>
            </p:nvSpPr>
            <p:spPr>
              <a:xfrm>
                <a:off x="4469909" y="3386395"/>
                <a:ext cx="143027" cy="825855"/>
              </a:xfrm>
              <a:custGeom>
                <a:avLst/>
                <a:gdLst/>
                <a:ahLst/>
                <a:cxnLst/>
                <a:rect l="l" t="t" r="r" b="b"/>
                <a:pathLst>
                  <a:path w="178784" h="1032319" extrusionOk="0">
                    <a:moveTo>
                      <a:pt x="178784" y="1032320"/>
                    </a:moveTo>
                    <a:lnTo>
                      <a:pt x="0" y="929068"/>
                    </a:lnTo>
                    <a:lnTo>
                      <a:pt x="0" y="0"/>
                    </a:lnTo>
                    <a:lnTo>
                      <a:pt x="178784" y="103251"/>
                    </a:lnTo>
                    <a:lnTo>
                      <a:pt x="178784" y="103232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12"/>
              <p:cNvSpPr/>
              <p:nvPr/>
            </p:nvSpPr>
            <p:spPr>
              <a:xfrm>
                <a:off x="4612847" y="3386395"/>
                <a:ext cx="142951" cy="825855"/>
              </a:xfrm>
              <a:custGeom>
                <a:avLst/>
                <a:gdLst/>
                <a:ahLst/>
                <a:cxnLst/>
                <a:rect l="l" t="t" r="r" b="b"/>
                <a:pathLst>
                  <a:path w="178689" h="1032319" extrusionOk="0">
                    <a:moveTo>
                      <a:pt x="178689" y="929068"/>
                    </a:moveTo>
                    <a:lnTo>
                      <a:pt x="0" y="1032320"/>
                    </a:lnTo>
                    <a:lnTo>
                      <a:pt x="0" y="103251"/>
                    </a:lnTo>
                    <a:lnTo>
                      <a:pt x="178689" y="0"/>
                    </a:lnTo>
                    <a:lnTo>
                      <a:pt x="178689" y="92906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12"/>
              <p:cNvSpPr/>
              <p:nvPr/>
            </p:nvSpPr>
            <p:spPr>
              <a:xfrm>
                <a:off x="4255541" y="3675088"/>
                <a:ext cx="285978" cy="165201"/>
              </a:xfrm>
              <a:custGeom>
                <a:avLst/>
                <a:gdLst/>
                <a:ahLst/>
                <a:cxnLst/>
                <a:rect l="l" t="t" r="r" b="b"/>
                <a:pathLst>
                  <a:path w="357473" h="206501" extrusionOk="0">
                    <a:moveTo>
                      <a:pt x="178784" y="206502"/>
                    </a:moveTo>
                    <a:lnTo>
                      <a:pt x="0" y="103251"/>
                    </a:lnTo>
                    <a:lnTo>
                      <a:pt x="178784" y="0"/>
                    </a:lnTo>
                    <a:lnTo>
                      <a:pt x="357473" y="103251"/>
                    </a:lnTo>
                    <a:lnTo>
                      <a:pt x="178784" y="20650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11;p12"/>
              <p:cNvSpPr/>
              <p:nvPr/>
            </p:nvSpPr>
            <p:spPr>
              <a:xfrm>
                <a:off x="4255541" y="3757637"/>
                <a:ext cx="143027" cy="577519"/>
              </a:xfrm>
              <a:custGeom>
                <a:avLst/>
                <a:gdLst/>
                <a:ahLst/>
                <a:cxnLst/>
                <a:rect l="l" t="t" r="r" b="b"/>
                <a:pathLst>
                  <a:path w="178784" h="721899" extrusionOk="0">
                    <a:moveTo>
                      <a:pt x="178784" y="721900"/>
                    </a:moveTo>
                    <a:lnTo>
                      <a:pt x="0" y="618744"/>
                    </a:lnTo>
                    <a:lnTo>
                      <a:pt x="0" y="0"/>
                    </a:lnTo>
                    <a:lnTo>
                      <a:pt x="178784" y="103251"/>
                    </a:lnTo>
                    <a:lnTo>
                      <a:pt x="178784" y="72190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12"/>
              <p:cNvSpPr/>
              <p:nvPr/>
            </p:nvSpPr>
            <p:spPr>
              <a:xfrm>
                <a:off x="4255541" y="3757637"/>
                <a:ext cx="143027" cy="577519"/>
              </a:xfrm>
              <a:custGeom>
                <a:avLst/>
                <a:gdLst/>
                <a:ahLst/>
                <a:cxnLst/>
                <a:rect l="l" t="t" r="r" b="b"/>
                <a:pathLst>
                  <a:path w="178784" h="721899" extrusionOk="0">
                    <a:moveTo>
                      <a:pt x="178784" y="721900"/>
                    </a:moveTo>
                    <a:lnTo>
                      <a:pt x="0" y="618744"/>
                    </a:lnTo>
                    <a:lnTo>
                      <a:pt x="0" y="0"/>
                    </a:lnTo>
                    <a:lnTo>
                      <a:pt x="178784" y="103251"/>
                    </a:lnTo>
                    <a:lnTo>
                      <a:pt x="178784" y="72190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12"/>
              <p:cNvSpPr/>
              <p:nvPr/>
            </p:nvSpPr>
            <p:spPr>
              <a:xfrm>
                <a:off x="4398478" y="3757637"/>
                <a:ext cx="142950" cy="577519"/>
              </a:xfrm>
              <a:custGeom>
                <a:avLst/>
                <a:gdLst/>
                <a:ahLst/>
                <a:cxnLst/>
                <a:rect l="l" t="t" r="r" b="b"/>
                <a:pathLst>
                  <a:path w="178688" h="721899" extrusionOk="0">
                    <a:moveTo>
                      <a:pt x="178689" y="618744"/>
                    </a:moveTo>
                    <a:lnTo>
                      <a:pt x="0" y="721900"/>
                    </a:lnTo>
                    <a:lnTo>
                      <a:pt x="0" y="103251"/>
                    </a:lnTo>
                    <a:lnTo>
                      <a:pt x="178689" y="0"/>
                    </a:lnTo>
                    <a:lnTo>
                      <a:pt x="178689" y="61874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12"/>
              <p:cNvSpPr/>
              <p:nvPr/>
            </p:nvSpPr>
            <p:spPr>
              <a:xfrm>
                <a:off x="3975528" y="4334796"/>
                <a:ext cx="285978" cy="165125"/>
              </a:xfrm>
              <a:custGeom>
                <a:avLst/>
                <a:gdLst/>
                <a:ahLst/>
                <a:cxnLst/>
                <a:rect l="l" t="t" r="r" b="b"/>
                <a:pathLst>
                  <a:path w="357473" h="206406" extrusionOk="0">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12"/>
              <p:cNvSpPr/>
              <p:nvPr/>
            </p:nvSpPr>
            <p:spPr>
              <a:xfrm>
                <a:off x="4027311" y="4067196"/>
                <a:ext cx="285978" cy="165125"/>
              </a:xfrm>
              <a:custGeom>
                <a:avLst/>
                <a:gdLst/>
                <a:ahLst/>
                <a:cxnLst/>
                <a:rect l="l" t="t" r="r" b="b"/>
                <a:pathLst>
                  <a:path w="357473" h="206406" extrusionOk="0">
                    <a:moveTo>
                      <a:pt x="178784" y="206407"/>
                    </a:moveTo>
                    <a:lnTo>
                      <a:pt x="0" y="103156"/>
                    </a:lnTo>
                    <a:lnTo>
                      <a:pt x="178689" y="0"/>
                    </a:lnTo>
                    <a:lnTo>
                      <a:pt x="357473" y="103156"/>
                    </a:lnTo>
                    <a:lnTo>
                      <a:pt x="178784" y="20640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16;p12"/>
              <p:cNvSpPr/>
              <p:nvPr/>
            </p:nvSpPr>
            <p:spPr>
              <a:xfrm>
                <a:off x="4027311" y="4149670"/>
                <a:ext cx="143027" cy="319278"/>
              </a:xfrm>
              <a:custGeom>
                <a:avLst/>
                <a:gdLst/>
                <a:ahLst/>
                <a:cxnLst/>
                <a:rect l="l" t="t" r="r" b="b"/>
                <a:pathLst>
                  <a:path w="178784" h="399097" extrusionOk="0">
                    <a:moveTo>
                      <a:pt x="178784" y="399098"/>
                    </a:moveTo>
                    <a:lnTo>
                      <a:pt x="0" y="295846"/>
                    </a:lnTo>
                    <a:lnTo>
                      <a:pt x="0" y="0"/>
                    </a:lnTo>
                    <a:lnTo>
                      <a:pt x="178784" y="103251"/>
                    </a:lnTo>
                    <a:lnTo>
                      <a:pt x="178784" y="39909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17;p12"/>
              <p:cNvSpPr/>
              <p:nvPr/>
            </p:nvSpPr>
            <p:spPr>
              <a:xfrm>
                <a:off x="4027311" y="4149670"/>
                <a:ext cx="143027" cy="319278"/>
              </a:xfrm>
              <a:custGeom>
                <a:avLst/>
                <a:gdLst/>
                <a:ahLst/>
                <a:cxnLst/>
                <a:rect l="l" t="t" r="r" b="b"/>
                <a:pathLst>
                  <a:path w="178784" h="399097" extrusionOk="0">
                    <a:moveTo>
                      <a:pt x="178784" y="399098"/>
                    </a:moveTo>
                    <a:lnTo>
                      <a:pt x="0" y="295846"/>
                    </a:lnTo>
                    <a:lnTo>
                      <a:pt x="0" y="0"/>
                    </a:lnTo>
                    <a:lnTo>
                      <a:pt x="178784" y="103251"/>
                    </a:lnTo>
                    <a:lnTo>
                      <a:pt x="178784" y="399098"/>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12"/>
              <p:cNvSpPr/>
              <p:nvPr/>
            </p:nvSpPr>
            <p:spPr>
              <a:xfrm>
                <a:off x="4170249" y="4149670"/>
                <a:ext cx="142951" cy="319278"/>
              </a:xfrm>
              <a:custGeom>
                <a:avLst/>
                <a:gdLst/>
                <a:ahLst/>
                <a:cxnLst/>
                <a:rect l="l" t="t" r="r" b="b"/>
                <a:pathLst>
                  <a:path w="178689" h="399097" extrusionOk="0">
                    <a:moveTo>
                      <a:pt x="178689" y="295846"/>
                    </a:moveTo>
                    <a:lnTo>
                      <a:pt x="0" y="399098"/>
                    </a:lnTo>
                    <a:lnTo>
                      <a:pt x="0" y="103251"/>
                    </a:lnTo>
                    <a:lnTo>
                      <a:pt x="178689" y="0"/>
                    </a:lnTo>
                    <a:lnTo>
                      <a:pt x="178689" y="29584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12"/>
              <p:cNvSpPr/>
              <p:nvPr/>
            </p:nvSpPr>
            <p:spPr>
              <a:xfrm>
                <a:off x="4359514" y="3443605"/>
                <a:ext cx="123401" cy="242674"/>
              </a:xfrm>
              <a:custGeom>
                <a:avLst/>
                <a:gdLst/>
                <a:ahLst/>
                <a:cxnLst/>
                <a:rect l="l" t="t" r="r" b="b"/>
                <a:pathLst>
                  <a:path w="154251" h="303342" extrusionOk="0">
                    <a:moveTo>
                      <a:pt x="65595" y="234575"/>
                    </a:moveTo>
                    <a:cubicBezTo>
                      <a:pt x="79310" y="258921"/>
                      <a:pt x="95907" y="281534"/>
                      <a:pt x="115030" y="301917"/>
                    </a:cubicBezTo>
                    <a:cubicBezTo>
                      <a:pt x="120364" y="308108"/>
                      <a:pt x="161512" y="292392"/>
                      <a:pt x="153130" y="288010"/>
                    </a:cubicBezTo>
                    <a:cubicBezTo>
                      <a:pt x="144747" y="283629"/>
                      <a:pt x="117601" y="246005"/>
                      <a:pt x="104171" y="221335"/>
                    </a:cubicBezTo>
                    <a:cubicBezTo>
                      <a:pt x="92896" y="191398"/>
                      <a:pt x="83356" y="160833"/>
                      <a:pt x="75596" y="129800"/>
                    </a:cubicBezTo>
                    <a:cubicBezTo>
                      <a:pt x="67119" y="99225"/>
                      <a:pt x="59880" y="54267"/>
                      <a:pt x="53689" y="33121"/>
                    </a:cubicBezTo>
                    <a:cubicBezTo>
                      <a:pt x="50377" y="17186"/>
                      <a:pt x="38044" y="4670"/>
                      <a:pt x="22161" y="1117"/>
                    </a:cubicBezTo>
                    <a:cubicBezTo>
                      <a:pt x="7397" y="-2312"/>
                      <a:pt x="-2223" y="1689"/>
                      <a:pt x="444" y="19596"/>
                    </a:cubicBezTo>
                    <a:cubicBezTo>
                      <a:pt x="4730" y="50743"/>
                      <a:pt x="29305" y="172853"/>
                      <a:pt x="65595" y="234575"/>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12"/>
              <p:cNvSpPr/>
              <p:nvPr/>
            </p:nvSpPr>
            <p:spPr>
              <a:xfrm>
                <a:off x="4386191" y="4013507"/>
                <a:ext cx="85270" cy="65855"/>
              </a:xfrm>
              <a:custGeom>
                <a:avLst/>
                <a:gdLst/>
                <a:ahLst/>
                <a:cxnLst/>
                <a:rect l="l" t="t" r="r" b="b"/>
                <a:pathLst>
                  <a:path w="106588" h="82319" extrusionOk="0">
                    <a:moveTo>
                      <a:pt x="8606" y="2"/>
                    </a:moveTo>
                    <a:cubicBezTo>
                      <a:pt x="21369" y="10385"/>
                      <a:pt x="40229" y="860"/>
                      <a:pt x="41181" y="1812"/>
                    </a:cubicBezTo>
                    <a:cubicBezTo>
                      <a:pt x="56119" y="15766"/>
                      <a:pt x="71828" y="28863"/>
                      <a:pt x="88235" y="41055"/>
                    </a:cubicBezTo>
                    <a:cubicBezTo>
                      <a:pt x="96141" y="47246"/>
                      <a:pt x="108523" y="55628"/>
                      <a:pt x="106332" y="67630"/>
                    </a:cubicBezTo>
                    <a:cubicBezTo>
                      <a:pt x="102332" y="89156"/>
                      <a:pt x="68232" y="82489"/>
                      <a:pt x="54897" y="75917"/>
                    </a:cubicBezTo>
                    <a:cubicBezTo>
                      <a:pt x="41562" y="69344"/>
                      <a:pt x="31371" y="58486"/>
                      <a:pt x="19083" y="50866"/>
                    </a:cubicBezTo>
                    <a:cubicBezTo>
                      <a:pt x="10320" y="45437"/>
                      <a:pt x="1653" y="42579"/>
                      <a:pt x="33" y="31816"/>
                    </a:cubicBezTo>
                    <a:cubicBezTo>
                      <a:pt x="-538" y="25244"/>
                      <a:pt x="6415" y="-283"/>
                      <a:pt x="8606"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12"/>
              <p:cNvSpPr/>
              <p:nvPr/>
            </p:nvSpPr>
            <p:spPr>
              <a:xfrm>
                <a:off x="4386358" y="4035136"/>
                <a:ext cx="84898" cy="44294"/>
              </a:xfrm>
              <a:custGeom>
                <a:avLst/>
                <a:gdLst/>
                <a:ahLst/>
                <a:cxnLst/>
                <a:rect l="l" t="t" r="r" b="b"/>
                <a:pathLst>
                  <a:path w="106123" h="55368" extrusionOk="0">
                    <a:moveTo>
                      <a:pt x="301" y="0"/>
                    </a:moveTo>
                    <a:cubicBezTo>
                      <a:pt x="1920" y="10668"/>
                      <a:pt x="10492" y="13525"/>
                      <a:pt x="19351" y="19050"/>
                    </a:cubicBezTo>
                    <a:cubicBezTo>
                      <a:pt x="31828" y="26765"/>
                      <a:pt x="42782" y="38100"/>
                      <a:pt x="55831" y="44577"/>
                    </a:cubicBezTo>
                    <a:cubicBezTo>
                      <a:pt x="68881" y="51054"/>
                      <a:pt x="97646" y="56674"/>
                      <a:pt x="106123" y="41338"/>
                    </a:cubicBezTo>
                    <a:cubicBezTo>
                      <a:pt x="101551" y="62008"/>
                      <a:pt x="68023" y="55531"/>
                      <a:pt x="54879" y="48958"/>
                    </a:cubicBezTo>
                    <a:cubicBezTo>
                      <a:pt x="41734" y="42386"/>
                      <a:pt x="31352" y="31528"/>
                      <a:pt x="19065" y="23908"/>
                    </a:cubicBezTo>
                    <a:cubicBezTo>
                      <a:pt x="10302" y="18479"/>
                      <a:pt x="1634" y="15621"/>
                      <a:pt x="15" y="4858"/>
                    </a:cubicBezTo>
                    <a:cubicBezTo>
                      <a:pt x="-40" y="3229"/>
                      <a:pt x="56" y="1610"/>
                      <a:pt x="30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12"/>
              <p:cNvSpPr/>
              <p:nvPr/>
            </p:nvSpPr>
            <p:spPr>
              <a:xfrm>
                <a:off x="4488338" y="3953912"/>
                <a:ext cx="85261" cy="63613"/>
              </a:xfrm>
              <a:custGeom>
                <a:avLst/>
                <a:gdLst/>
                <a:ahLst/>
                <a:cxnLst/>
                <a:rect l="l" t="t" r="r" b="b"/>
                <a:pathLst>
                  <a:path w="106576" h="79516" extrusionOk="0">
                    <a:moveTo>
                      <a:pt x="10192" y="58"/>
                    </a:moveTo>
                    <a:cubicBezTo>
                      <a:pt x="22955" y="10440"/>
                      <a:pt x="45244" y="-895"/>
                      <a:pt x="46196" y="58"/>
                    </a:cubicBezTo>
                    <a:cubicBezTo>
                      <a:pt x="59433" y="13574"/>
                      <a:pt x="73460" y="26299"/>
                      <a:pt x="88202" y="38158"/>
                    </a:cubicBezTo>
                    <a:cubicBezTo>
                      <a:pt x="96202" y="44444"/>
                      <a:pt x="108585" y="52826"/>
                      <a:pt x="106299" y="64828"/>
                    </a:cubicBezTo>
                    <a:cubicBezTo>
                      <a:pt x="102298" y="86354"/>
                      <a:pt x="68199" y="79687"/>
                      <a:pt x="54959" y="73114"/>
                    </a:cubicBezTo>
                    <a:cubicBezTo>
                      <a:pt x="41719" y="66542"/>
                      <a:pt x="31337" y="55684"/>
                      <a:pt x="19050" y="48064"/>
                    </a:cubicBezTo>
                    <a:cubicBezTo>
                      <a:pt x="10287" y="42634"/>
                      <a:pt x="1715" y="39777"/>
                      <a:pt x="0" y="29014"/>
                    </a:cubicBezTo>
                    <a:cubicBezTo>
                      <a:pt x="721" y="18622"/>
                      <a:pt x="4243" y="8611"/>
                      <a:pt x="10192" y="58"/>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12"/>
              <p:cNvSpPr/>
              <p:nvPr/>
            </p:nvSpPr>
            <p:spPr>
              <a:xfrm>
                <a:off x="4488682" y="3974367"/>
                <a:ext cx="84923" cy="44256"/>
              </a:xfrm>
              <a:custGeom>
                <a:avLst/>
                <a:gdLst/>
                <a:ahLst/>
                <a:cxnLst/>
                <a:rect l="l" t="t" r="r" b="b"/>
                <a:pathLst>
                  <a:path w="106154" h="55320" extrusionOk="0">
                    <a:moveTo>
                      <a:pt x="331" y="0"/>
                    </a:moveTo>
                    <a:cubicBezTo>
                      <a:pt x="1951" y="10573"/>
                      <a:pt x="10523" y="13525"/>
                      <a:pt x="19381" y="19050"/>
                    </a:cubicBezTo>
                    <a:cubicBezTo>
                      <a:pt x="31859" y="26765"/>
                      <a:pt x="42813" y="38100"/>
                      <a:pt x="55767" y="44482"/>
                    </a:cubicBezTo>
                    <a:cubicBezTo>
                      <a:pt x="68721" y="50863"/>
                      <a:pt x="97677" y="56578"/>
                      <a:pt x="106154" y="41243"/>
                    </a:cubicBezTo>
                    <a:cubicBezTo>
                      <a:pt x="101582" y="62008"/>
                      <a:pt x="68054" y="55435"/>
                      <a:pt x="54910" y="48958"/>
                    </a:cubicBezTo>
                    <a:cubicBezTo>
                      <a:pt x="41765" y="42481"/>
                      <a:pt x="31383" y="31528"/>
                      <a:pt x="19096" y="23908"/>
                    </a:cubicBezTo>
                    <a:cubicBezTo>
                      <a:pt x="10333" y="18478"/>
                      <a:pt x="1665" y="15621"/>
                      <a:pt x="46" y="4858"/>
                    </a:cubicBezTo>
                    <a:cubicBezTo>
                      <a:pt x="-67" y="3229"/>
                      <a:pt x="28" y="1600"/>
                      <a:pt x="33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12"/>
              <p:cNvSpPr/>
              <p:nvPr/>
            </p:nvSpPr>
            <p:spPr>
              <a:xfrm>
                <a:off x="4254514" y="3662153"/>
                <a:ext cx="298029" cy="360530"/>
              </a:xfrm>
              <a:custGeom>
                <a:avLst/>
                <a:gdLst/>
                <a:ahLst/>
                <a:cxnLst/>
                <a:rect l="l" t="t" r="r" b="b"/>
                <a:pathLst>
                  <a:path w="372536" h="450662" extrusionOk="0">
                    <a:moveTo>
                      <a:pt x="2903" y="30848"/>
                    </a:moveTo>
                    <a:cubicBezTo>
                      <a:pt x="-11194" y="119145"/>
                      <a:pt x="27954" y="152006"/>
                      <a:pt x="79103" y="170865"/>
                    </a:cubicBezTo>
                    <a:cubicBezTo>
                      <a:pt x="115679" y="184296"/>
                      <a:pt x="168162" y="205060"/>
                      <a:pt x="168162" y="205060"/>
                    </a:cubicBezTo>
                    <a:cubicBezTo>
                      <a:pt x="168162" y="205060"/>
                      <a:pt x="167400" y="224110"/>
                      <a:pt x="167019" y="267925"/>
                    </a:cubicBezTo>
                    <a:cubicBezTo>
                      <a:pt x="167019" y="306025"/>
                      <a:pt x="171686" y="445947"/>
                      <a:pt x="171686" y="445947"/>
                    </a:cubicBezTo>
                    <a:cubicBezTo>
                      <a:pt x="183944" y="452234"/>
                      <a:pt x="198481" y="452234"/>
                      <a:pt x="210739" y="445947"/>
                    </a:cubicBezTo>
                    <a:cubicBezTo>
                      <a:pt x="210739" y="445947"/>
                      <a:pt x="231313" y="338886"/>
                      <a:pt x="235694" y="290595"/>
                    </a:cubicBezTo>
                    <a:cubicBezTo>
                      <a:pt x="241600" y="225063"/>
                      <a:pt x="251601" y="182200"/>
                      <a:pt x="248267" y="168103"/>
                    </a:cubicBezTo>
                    <a:cubicBezTo>
                      <a:pt x="245314" y="155721"/>
                      <a:pt x="173782" y="120478"/>
                      <a:pt x="151017" y="101428"/>
                    </a:cubicBezTo>
                    <a:lnTo>
                      <a:pt x="301036" y="151720"/>
                    </a:lnTo>
                    <a:cubicBezTo>
                      <a:pt x="298036" y="167932"/>
                      <a:pt x="296538" y="184381"/>
                      <a:pt x="296559" y="200869"/>
                    </a:cubicBezTo>
                    <a:cubicBezTo>
                      <a:pt x="297892" y="252780"/>
                      <a:pt x="300845" y="365271"/>
                      <a:pt x="300845" y="365271"/>
                    </a:cubicBezTo>
                    <a:cubicBezTo>
                      <a:pt x="300845" y="365271"/>
                      <a:pt x="321419" y="380130"/>
                      <a:pt x="338945" y="365271"/>
                    </a:cubicBezTo>
                    <a:cubicBezTo>
                      <a:pt x="338945" y="365271"/>
                      <a:pt x="377045" y="142576"/>
                      <a:pt x="372092" y="113144"/>
                    </a:cubicBezTo>
                    <a:cubicBezTo>
                      <a:pt x="367711" y="85140"/>
                      <a:pt x="235599" y="27990"/>
                      <a:pt x="212263" y="8369"/>
                    </a:cubicBezTo>
                    <a:cubicBezTo>
                      <a:pt x="204058" y="1673"/>
                      <a:pt x="193384" y="-1204"/>
                      <a:pt x="182926" y="463"/>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12"/>
              <p:cNvSpPr/>
              <p:nvPr/>
            </p:nvSpPr>
            <p:spPr>
              <a:xfrm>
                <a:off x="4279346" y="3421120"/>
                <a:ext cx="93728" cy="91216"/>
              </a:xfrm>
              <a:custGeom>
                <a:avLst/>
                <a:gdLst/>
                <a:ahLst/>
                <a:cxnLst/>
                <a:rect l="l" t="t" r="r" b="b"/>
                <a:pathLst>
                  <a:path w="117160" h="114020" extrusionOk="0">
                    <a:moveTo>
                      <a:pt x="24041" y="0"/>
                    </a:moveTo>
                    <a:cubicBezTo>
                      <a:pt x="24041" y="0"/>
                      <a:pt x="26232" y="42101"/>
                      <a:pt x="25279" y="45815"/>
                    </a:cubicBezTo>
                    <a:cubicBezTo>
                      <a:pt x="24327" y="49530"/>
                      <a:pt x="6229" y="61817"/>
                      <a:pt x="609" y="66294"/>
                    </a:cubicBezTo>
                    <a:cubicBezTo>
                      <a:pt x="-5010" y="70771"/>
                      <a:pt x="29661" y="104394"/>
                      <a:pt x="46425" y="112300"/>
                    </a:cubicBezTo>
                    <a:cubicBezTo>
                      <a:pt x="63189" y="120205"/>
                      <a:pt x="116148" y="99727"/>
                      <a:pt x="117100" y="74200"/>
                    </a:cubicBezTo>
                    <a:cubicBezTo>
                      <a:pt x="118053" y="48673"/>
                      <a:pt x="107575" y="26575"/>
                      <a:pt x="99860" y="25146"/>
                    </a:cubicBezTo>
                    <a:cubicBezTo>
                      <a:pt x="92145" y="23717"/>
                      <a:pt x="24041" y="0"/>
                      <a:pt x="24041"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12"/>
              <p:cNvSpPr/>
              <p:nvPr/>
            </p:nvSpPr>
            <p:spPr>
              <a:xfrm>
                <a:off x="4254597" y="3433943"/>
                <a:ext cx="151659" cy="296670"/>
              </a:xfrm>
              <a:custGeom>
                <a:avLst/>
                <a:gdLst/>
                <a:ahLst/>
                <a:cxnLst/>
                <a:rect l="l" t="t" r="r" b="b"/>
                <a:pathLst>
                  <a:path w="189574" h="370837" extrusionOk="0">
                    <a:moveTo>
                      <a:pt x="50329" y="37015"/>
                    </a:moveTo>
                    <a:cubicBezTo>
                      <a:pt x="50329" y="37015"/>
                      <a:pt x="80809" y="82450"/>
                      <a:pt x="123386" y="86736"/>
                    </a:cubicBezTo>
                    <a:cubicBezTo>
                      <a:pt x="136816" y="73496"/>
                      <a:pt x="137959" y="26442"/>
                      <a:pt x="119385" y="11393"/>
                    </a:cubicBezTo>
                    <a:cubicBezTo>
                      <a:pt x="119385" y="11393"/>
                      <a:pt x="136530" y="-2323"/>
                      <a:pt x="147960" y="344"/>
                    </a:cubicBezTo>
                    <a:cubicBezTo>
                      <a:pt x="160529" y="7926"/>
                      <a:pt x="169882" y="19861"/>
                      <a:pt x="174249" y="33872"/>
                    </a:cubicBezTo>
                    <a:cubicBezTo>
                      <a:pt x="185150" y="65076"/>
                      <a:pt x="190313" y="97985"/>
                      <a:pt x="189489" y="131027"/>
                    </a:cubicBezTo>
                    <a:cubicBezTo>
                      <a:pt x="188727" y="175604"/>
                      <a:pt x="189489" y="288380"/>
                      <a:pt x="189489" y="288380"/>
                    </a:cubicBezTo>
                    <a:cubicBezTo>
                      <a:pt x="184440" y="315326"/>
                      <a:pt x="168114" y="338824"/>
                      <a:pt x="144626" y="352960"/>
                    </a:cubicBezTo>
                    <a:cubicBezTo>
                      <a:pt x="113965" y="370266"/>
                      <a:pt x="77860" y="375239"/>
                      <a:pt x="43661" y="366866"/>
                    </a:cubicBezTo>
                    <a:cubicBezTo>
                      <a:pt x="26445" y="363208"/>
                      <a:pt x="12392" y="350816"/>
                      <a:pt x="6609" y="334195"/>
                    </a:cubicBezTo>
                    <a:cubicBezTo>
                      <a:pt x="8609" y="302858"/>
                      <a:pt x="20992" y="238945"/>
                      <a:pt x="16134" y="199226"/>
                    </a:cubicBezTo>
                    <a:cubicBezTo>
                      <a:pt x="11276" y="159507"/>
                      <a:pt x="2609" y="130551"/>
                      <a:pt x="418" y="98832"/>
                    </a:cubicBezTo>
                    <a:cubicBezTo>
                      <a:pt x="-1773" y="67114"/>
                      <a:pt x="4609" y="67686"/>
                      <a:pt x="20611" y="56351"/>
                    </a:cubicBezTo>
                    <a:cubicBezTo>
                      <a:pt x="30053" y="49217"/>
                      <a:pt x="39984" y="42759"/>
                      <a:pt x="50329" y="3701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12"/>
              <p:cNvSpPr/>
              <p:nvPr/>
            </p:nvSpPr>
            <p:spPr>
              <a:xfrm>
                <a:off x="4275867" y="3326707"/>
                <a:ext cx="101092" cy="122957"/>
              </a:xfrm>
              <a:custGeom>
                <a:avLst/>
                <a:gdLst/>
                <a:ahLst/>
                <a:cxnLst/>
                <a:rect l="l" t="t" r="r" b="b"/>
                <a:pathLst>
                  <a:path w="126365" h="153696" extrusionOk="0">
                    <a:moveTo>
                      <a:pt x="123547" y="55607"/>
                    </a:moveTo>
                    <a:lnTo>
                      <a:pt x="123547" y="55607"/>
                    </a:lnTo>
                    <a:cubicBezTo>
                      <a:pt x="118499" y="22936"/>
                      <a:pt x="94972" y="-1543"/>
                      <a:pt x="61349" y="76"/>
                    </a:cubicBezTo>
                    <a:cubicBezTo>
                      <a:pt x="25578" y="2019"/>
                      <a:pt x="-1846" y="32594"/>
                      <a:pt x="97" y="68361"/>
                    </a:cubicBezTo>
                    <a:cubicBezTo>
                      <a:pt x="99" y="68399"/>
                      <a:pt x="101" y="68427"/>
                      <a:pt x="103" y="68465"/>
                    </a:cubicBezTo>
                    <a:cubicBezTo>
                      <a:pt x="1271" y="88611"/>
                      <a:pt x="11858" y="107032"/>
                      <a:pt x="28678" y="118186"/>
                    </a:cubicBezTo>
                    <a:cubicBezTo>
                      <a:pt x="29839" y="123139"/>
                      <a:pt x="31598" y="127940"/>
                      <a:pt x="33917" y="132473"/>
                    </a:cubicBezTo>
                    <a:cubicBezTo>
                      <a:pt x="45728" y="146380"/>
                      <a:pt x="81542" y="155048"/>
                      <a:pt x="92114" y="153524"/>
                    </a:cubicBezTo>
                    <a:cubicBezTo>
                      <a:pt x="104686" y="152400"/>
                      <a:pt x="115295" y="143713"/>
                      <a:pt x="118880" y="131616"/>
                    </a:cubicBezTo>
                    <a:cubicBezTo>
                      <a:pt x="129833" y="105899"/>
                      <a:pt x="126309" y="71609"/>
                      <a:pt x="123547" y="5560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12"/>
              <p:cNvSpPr/>
              <p:nvPr/>
            </p:nvSpPr>
            <p:spPr>
              <a:xfrm>
                <a:off x="4266495" y="3315741"/>
                <a:ext cx="106605" cy="105444"/>
              </a:xfrm>
              <a:custGeom>
                <a:avLst/>
                <a:gdLst/>
                <a:ahLst/>
                <a:cxnLst/>
                <a:rect l="l" t="t" r="r" b="b"/>
                <a:pathLst>
                  <a:path w="133256" h="131805" extrusionOk="0">
                    <a:moveTo>
                      <a:pt x="40114" y="131806"/>
                    </a:moveTo>
                    <a:lnTo>
                      <a:pt x="40114" y="131806"/>
                    </a:lnTo>
                    <a:lnTo>
                      <a:pt x="43162" y="103231"/>
                    </a:lnTo>
                    <a:cubicBezTo>
                      <a:pt x="43162" y="103231"/>
                      <a:pt x="19921" y="43033"/>
                      <a:pt x="74880" y="54653"/>
                    </a:cubicBezTo>
                    <a:cubicBezTo>
                      <a:pt x="111170" y="62273"/>
                      <a:pt x="120314" y="65512"/>
                      <a:pt x="131363" y="41223"/>
                    </a:cubicBezTo>
                    <a:cubicBezTo>
                      <a:pt x="142412" y="16934"/>
                      <a:pt x="103455" y="-5068"/>
                      <a:pt x="57164" y="1028"/>
                    </a:cubicBezTo>
                    <a:cubicBezTo>
                      <a:pt x="24162" y="4533"/>
                      <a:pt x="-666" y="32717"/>
                      <a:pt x="14" y="65893"/>
                    </a:cubicBezTo>
                    <a:cubicBezTo>
                      <a:pt x="1252" y="83895"/>
                      <a:pt x="6014" y="120185"/>
                      <a:pt x="40114" y="1318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12"/>
              <p:cNvSpPr/>
              <p:nvPr/>
            </p:nvSpPr>
            <p:spPr>
              <a:xfrm>
                <a:off x="4373043" y="3434522"/>
                <a:ext cx="49149" cy="71094"/>
              </a:xfrm>
              <a:custGeom>
                <a:avLst/>
                <a:gdLst/>
                <a:ahLst/>
                <a:cxnLst/>
                <a:rect l="l" t="t" r="r" b="b"/>
                <a:pathLst>
                  <a:path w="61436" h="88868" extrusionOk="0">
                    <a:moveTo>
                      <a:pt x="39243" y="88868"/>
                    </a:moveTo>
                    <a:cubicBezTo>
                      <a:pt x="47575" y="88601"/>
                      <a:pt x="55499" y="85192"/>
                      <a:pt x="61436" y="79343"/>
                    </a:cubicBezTo>
                    <a:cubicBezTo>
                      <a:pt x="60198" y="63722"/>
                      <a:pt x="40196" y="4381"/>
                      <a:pt x="0" y="0"/>
                    </a:cubicBezTo>
                    <a:cubicBezTo>
                      <a:pt x="10976" y="7630"/>
                      <a:pt x="19668" y="18098"/>
                      <a:pt x="25146" y="30290"/>
                    </a:cubicBezTo>
                    <a:cubicBezTo>
                      <a:pt x="31347" y="49425"/>
                      <a:pt x="36060" y="69009"/>
                      <a:pt x="39243" y="8886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30" name="Google Shape;330;p12"/>
              <p:cNvGrpSpPr/>
              <p:nvPr/>
            </p:nvGrpSpPr>
            <p:grpSpPr>
              <a:xfrm flipH="1">
                <a:off x="4321768" y="3621401"/>
                <a:ext cx="239005" cy="181217"/>
                <a:chOff x="6621095" y="1452181"/>
                <a:chExt cx="330894" cy="250785"/>
              </a:xfrm>
            </p:grpSpPr>
            <p:sp>
              <p:nvSpPr>
                <p:cNvPr id="331" name="Google Shape;331;p12"/>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12"/>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12"/>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12"/>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12"/>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36" name="Google Shape;336;p12"/>
              <p:cNvSpPr/>
              <p:nvPr/>
            </p:nvSpPr>
            <p:spPr>
              <a:xfrm>
                <a:off x="4228115" y="3483465"/>
                <a:ext cx="114539" cy="321870"/>
              </a:xfrm>
              <a:custGeom>
                <a:avLst/>
                <a:gdLst/>
                <a:ahLst/>
                <a:cxnLst/>
                <a:rect l="l" t="t" r="r" b="b"/>
                <a:pathLst>
                  <a:path w="143174" h="402337" extrusionOk="0">
                    <a:moveTo>
                      <a:pt x="132316" y="337406"/>
                    </a:moveTo>
                    <a:cubicBezTo>
                      <a:pt x="124650" y="332329"/>
                      <a:pt x="116664" y="327748"/>
                      <a:pt x="108408" y="323690"/>
                    </a:cubicBezTo>
                    <a:cubicBezTo>
                      <a:pt x="100708" y="321280"/>
                      <a:pt x="93712" y="317032"/>
                      <a:pt x="88025" y="311307"/>
                    </a:cubicBezTo>
                    <a:cubicBezTo>
                      <a:pt x="80500" y="303973"/>
                      <a:pt x="68308" y="276255"/>
                      <a:pt x="59450" y="249204"/>
                    </a:cubicBezTo>
                    <a:cubicBezTo>
                      <a:pt x="50616" y="218763"/>
                      <a:pt x="47136" y="187016"/>
                      <a:pt x="49163" y="155383"/>
                    </a:cubicBezTo>
                    <a:cubicBezTo>
                      <a:pt x="52877" y="117283"/>
                      <a:pt x="66498" y="64419"/>
                      <a:pt x="69927" y="42607"/>
                    </a:cubicBezTo>
                    <a:cubicBezTo>
                      <a:pt x="73356" y="20795"/>
                      <a:pt x="66403" y="12127"/>
                      <a:pt x="56211" y="4507"/>
                    </a:cubicBezTo>
                    <a:cubicBezTo>
                      <a:pt x="44305" y="-5018"/>
                      <a:pt x="27636" y="-732"/>
                      <a:pt x="19064" y="29844"/>
                    </a:cubicBezTo>
                    <a:cubicBezTo>
                      <a:pt x="7948" y="72154"/>
                      <a:pt x="1559" y="115569"/>
                      <a:pt x="14" y="159288"/>
                    </a:cubicBezTo>
                    <a:cubicBezTo>
                      <a:pt x="-297" y="191635"/>
                      <a:pt x="4690" y="223811"/>
                      <a:pt x="14777" y="254538"/>
                    </a:cubicBezTo>
                    <a:cubicBezTo>
                      <a:pt x="23864" y="280970"/>
                      <a:pt x="36113" y="306202"/>
                      <a:pt x="51258" y="329691"/>
                    </a:cubicBezTo>
                    <a:cubicBezTo>
                      <a:pt x="55449" y="336739"/>
                      <a:pt x="56783" y="342930"/>
                      <a:pt x="63164" y="357313"/>
                    </a:cubicBezTo>
                    <a:cubicBezTo>
                      <a:pt x="69329" y="371772"/>
                      <a:pt x="78905" y="384517"/>
                      <a:pt x="91073" y="394461"/>
                    </a:cubicBezTo>
                    <a:cubicBezTo>
                      <a:pt x="101836" y="402176"/>
                      <a:pt x="106884" y="403224"/>
                      <a:pt x="109361" y="401795"/>
                    </a:cubicBezTo>
                    <a:cubicBezTo>
                      <a:pt x="111837" y="400366"/>
                      <a:pt x="111837" y="396461"/>
                      <a:pt x="107360" y="392270"/>
                    </a:cubicBezTo>
                    <a:cubicBezTo>
                      <a:pt x="99783" y="386317"/>
                      <a:pt x="93331" y="379059"/>
                      <a:pt x="88310" y="370839"/>
                    </a:cubicBezTo>
                    <a:cubicBezTo>
                      <a:pt x="88310" y="370839"/>
                      <a:pt x="97835" y="380364"/>
                      <a:pt x="103836" y="385412"/>
                    </a:cubicBezTo>
                    <a:cubicBezTo>
                      <a:pt x="109247" y="389955"/>
                      <a:pt x="115237" y="393775"/>
                      <a:pt x="121648" y="396747"/>
                    </a:cubicBezTo>
                    <a:cubicBezTo>
                      <a:pt x="127934" y="399509"/>
                      <a:pt x="136602" y="394175"/>
                      <a:pt x="132125" y="389984"/>
                    </a:cubicBezTo>
                    <a:cubicBezTo>
                      <a:pt x="127649" y="385793"/>
                      <a:pt x="123172" y="383697"/>
                      <a:pt x="114314" y="375982"/>
                    </a:cubicBezTo>
                    <a:cubicBezTo>
                      <a:pt x="109302" y="372067"/>
                      <a:pt x="104818" y="367524"/>
                      <a:pt x="100979" y="362457"/>
                    </a:cubicBezTo>
                    <a:cubicBezTo>
                      <a:pt x="107247" y="367238"/>
                      <a:pt x="113870" y="371534"/>
                      <a:pt x="120791" y="375315"/>
                    </a:cubicBezTo>
                    <a:cubicBezTo>
                      <a:pt x="126215" y="378592"/>
                      <a:pt x="132455" y="380278"/>
                      <a:pt x="138793" y="380173"/>
                    </a:cubicBezTo>
                    <a:cubicBezTo>
                      <a:pt x="142127" y="380173"/>
                      <a:pt x="146127" y="375411"/>
                      <a:pt x="139936" y="370648"/>
                    </a:cubicBezTo>
                    <a:cubicBezTo>
                      <a:pt x="131572" y="366295"/>
                      <a:pt x="123741" y="360990"/>
                      <a:pt x="116600" y="354837"/>
                    </a:cubicBezTo>
                    <a:cubicBezTo>
                      <a:pt x="109742" y="347979"/>
                      <a:pt x="105932" y="342264"/>
                      <a:pt x="107837" y="342168"/>
                    </a:cubicBezTo>
                    <a:cubicBezTo>
                      <a:pt x="109742" y="342073"/>
                      <a:pt x="113456" y="346264"/>
                      <a:pt x="121457" y="348836"/>
                    </a:cubicBezTo>
                    <a:cubicBezTo>
                      <a:pt x="129458" y="351408"/>
                      <a:pt x="138031" y="348836"/>
                      <a:pt x="139079" y="344645"/>
                    </a:cubicBezTo>
                    <a:cubicBezTo>
                      <a:pt x="140126" y="340454"/>
                      <a:pt x="139841" y="341121"/>
                      <a:pt x="132316" y="337406"/>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12"/>
              <p:cNvSpPr/>
              <p:nvPr/>
            </p:nvSpPr>
            <p:spPr>
              <a:xfrm>
                <a:off x="4223328" y="3479828"/>
                <a:ext cx="66218" cy="90245"/>
              </a:xfrm>
              <a:custGeom>
                <a:avLst/>
                <a:gdLst/>
                <a:ahLst/>
                <a:cxnLst/>
                <a:rect l="l" t="t" r="r" b="b"/>
                <a:pathLst>
                  <a:path w="82772" h="112806" extrusionOk="0">
                    <a:moveTo>
                      <a:pt x="0" y="90018"/>
                    </a:moveTo>
                    <a:cubicBezTo>
                      <a:pt x="0" y="90018"/>
                      <a:pt x="30004" y="119831"/>
                      <a:pt x="65532" y="111258"/>
                    </a:cubicBezTo>
                    <a:cubicBezTo>
                      <a:pt x="70580" y="107829"/>
                      <a:pt x="82772" y="38106"/>
                      <a:pt x="82772" y="38106"/>
                    </a:cubicBezTo>
                    <a:cubicBezTo>
                      <a:pt x="82772" y="38106"/>
                      <a:pt x="82772" y="-565"/>
                      <a:pt x="53149" y="6"/>
                    </a:cubicBezTo>
                    <a:cubicBezTo>
                      <a:pt x="23527" y="578"/>
                      <a:pt x="0" y="90018"/>
                      <a:pt x="0" y="9001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338" name="Google Shape;338;p12"/>
          <p:cNvSpPr txBox="1">
            <a:spLocks noGrp="1"/>
          </p:cNvSpPr>
          <p:nvPr>
            <p:ph type="ctrTitle"/>
          </p:nvPr>
        </p:nvSpPr>
        <p:spPr>
          <a:xfrm>
            <a:off x="621225" y="1282200"/>
            <a:ext cx="4422900" cy="1967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400" dirty="0" smtClean="0">
                <a:solidFill>
                  <a:srgbClr val="CC0000"/>
                </a:solidFill>
              </a:rPr>
              <a:t>Test Administration and Security Guidance </a:t>
            </a:r>
            <a:r>
              <a:rPr lang="en" sz="4400" dirty="0">
                <a:solidFill>
                  <a:srgbClr val="CC0000"/>
                </a:solidFill>
              </a:rPr>
              <a:t>for Parents: </a:t>
            </a:r>
            <a:endParaRPr sz="4400" dirty="0">
              <a:solidFill>
                <a:srgbClr val="CC0000"/>
              </a:solidFill>
            </a:endParaRPr>
          </a:p>
          <a:p>
            <a:pPr marL="0" lvl="0" indent="0" algn="ctr" rtl="0">
              <a:spcBef>
                <a:spcPts val="0"/>
              </a:spcBef>
              <a:spcAft>
                <a:spcPts val="0"/>
              </a:spcAft>
              <a:buNone/>
            </a:pPr>
            <a:r>
              <a:rPr lang="en" sz="3100" dirty="0">
                <a:solidFill>
                  <a:srgbClr val="CC0000"/>
                </a:solidFill>
              </a:rPr>
              <a:t>Testing at Home</a:t>
            </a:r>
            <a:endParaRPr sz="3100" dirty="0">
              <a:solidFill>
                <a:srgbClr val="CC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cSld>
  <p:clrMapOvr>
    <a:masterClrMapping/>
  </p:clrMapOvr>
  <p:transition advTm="1243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0481" y="1450704"/>
            <a:ext cx="7453618" cy="3420346"/>
          </a:xfrm>
        </p:spPr>
        <p:txBody>
          <a:bodyPr/>
          <a:lstStyle/>
          <a:p>
            <a:pPr marL="342900" lvl="0">
              <a:lnSpc>
                <a:spcPct val="107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Arial" panose="020B0604020202020204" pitchFamily="34" charset="0"/>
              </a:rPr>
              <a:t>Grade 2-10 students taking MAP Growth 2-5 and MAP Growth 6+ assessments should use the standard internet browsers such as Chrome or Firefox to locate the tests at the NWEA testing webpage </a:t>
            </a:r>
            <a:r>
              <a:rPr lang="en-US" u="sng" dirty="0">
                <a:solidFill>
                  <a:srgbClr val="0000FF"/>
                </a:solidFill>
                <a:latin typeface="Calibri" panose="020F0502020204030204" pitchFamily="34" charset="0"/>
                <a:ea typeface="Calibri" panose="020F0502020204030204" pitchFamily="34" charset="0"/>
                <a:cs typeface="Arial" panose="020B0604020202020204" pitchFamily="34" charset="0"/>
                <a:hlinkClick r:id="rId4"/>
              </a:rPr>
              <a:t>https://test.mapnwea.org</a:t>
            </a:r>
            <a:r>
              <a:rPr lang="en-US" dirty="0">
                <a:latin typeface="Calibri" panose="020F0502020204030204" pitchFamily="34" charset="0"/>
                <a:ea typeface="Calibri" panose="020F0502020204030204" pitchFamily="34" charset="0"/>
                <a:cs typeface="Arial" panose="020B0604020202020204" pitchFamily="34" charset="0"/>
              </a:rPr>
              <a:t>.  Do not use Internet Explorer.</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ts val="0"/>
              </a:spcBef>
              <a:buFont typeface="Courier New" panose="02070309020205020404" pitchFamily="49" charset="0"/>
              <a:buChar char="o"/>
            </a:pPr>
            <a:r>
              <a:rPr lang="en-US" dirty="0">
                <a:latin typeface="Calibri" panose="020F0502020204030204" pitchFamily="34" charset="0"/>
                <a:ea typeface="Calibri" panose="020F0502020204030204" pitchFamily="34" charset="0"/>
                <a:cs typeface="Arial" panose="020B0604020202020204" pitchFamily="34" charset="0"/>
              </a:rPr>
              <a:t>Both the practice test and the actual test are found here.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ts val="0"/>
              </a:spcBef>
              <a:spcAft>
                <a:spcPts val="80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Arial" panose="020B0604020202020204" pitchFamily="34" charset="0"/>
              </a:rPr>
              <a:t>For the actual test, students will have to wait for the teacher to confirm them before they can begin the test.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5" name="Google Shape;1006;p20"/>
          <p:cNvSpPr txBox="1">
            <a:spLocks noGrp="1"/>
          </p:cNvSpPr>
          <p:nvPr>
            <p:ph type="title"/>
          </p:nvPr>
        </p:nvSpPr>
        <p:spPr>
          <a:xfrm>
            <a:off x="507068" y="293615"/>
            <a:ext cx="7445695" cy="108267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Where do I find the test? </a:t>
            </a:r>
            <a:endParaRPr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635119487"/>
      </p:ext>
    </p:extLst>
  </p:cSld>
  <p:clrMapOvr>
    <a:masterClrMapping/>
  </p:clrMapOvr>
  <p:transition advTm="9107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94686"/>
            <a:ext cx="8124738" cy="3241964"/>
          </a:xfrm>
        </p:spPr>
        <p:txBody>
          <a:bodyPr/>
          <a:lstStyle/>
          <a:p>
            <a:pPr marL="342900" lvl="0">
              <a:lnSpc>
                <a:spcPct val="107000"/>
              </a:lnSpc>
              <a:spcBef>
                <a:spcPts val="0"/>
              </a:spcBef>
              <a:spcAft>
                <a:spcPts val="80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Arial" panose="020B0604020202020204" pitchFamily="34" charset="0"/>
              </a:rPr>
              <a:t>Grade K-2 students taking the MAP Reading Fluency assessment on the iPad must use the MAP Reading Fluency Testing App.  If K-2 students use any other device, they may go to </a:t>
            </a:r>
            <a:r>
              <a:rPr lang="en-US" dirty="0" err="1">
                <a:latin typeface="Calibri" panose="020F0502020204030204" pitchFamily="34" charset="0"/>
                <a:ea typeface="Calibri" panose="020F0502020204030204" pitchFamily="34" charset="0"/>
                <a:cs typeface="Arial" panose="020B0604020202020204" pitchFamily="34" charset="0"/>
              </a:rPr>
              <a:t>Classlinks</a:t>
            </a:r>
            <a:r>
              <a:rPr lang="en-US" dirty="0">
                <a:latin typeface="Calibri" panose="020F0502020204030204" pitchFamily="34" charset="0"/>
                <a:ea typeface="Calibri" panose="020F0502020204030204" pitchFamily="34" charset="0"/>
                <a:cs typeface="Arial" panose="020B0604020202020204" pitchFamily="34" charset="0"/>
              </a:rPr>
              <a:t> and select the MAP Reading Fluency App </a:t>
            </a:r>
            <a:r>
              <a:rPr lang="en-US" b="1" u="sng" dirty="0">
                <a:latin typeface="Calibri" panose="020F0502020204030204" pitchFamily="34" charset="0"/>
                <a:ea typeface="Calibri" panose="020F0502020204030204" pitchFamily="34" charset="0"/>
                <a:cs typeface="Arial" panose="020B0604020202020204" pitchFamily="34" charset="0"/>
              </a:rPr>
              <a:t>or</a:t>
            </a:r>
            <a:r>
              <a:rPr lang="en-US" dirty="0">
                <a:latin typeface="Calibri" panose="020F0502020204030204" pitchFamily="34" charset="0"/>
                <a:ea typeface="Calibri" panose="020F0502020204030204" pitchFamily="34" charset="0"/>
                <a:cs typeface="Arial" panose="020B0604020202020204" pitchFamily="34" charset="0"/>
              </a:rPr>
              <a:t> they may use the standard internet browser, Chrome, to locate the tests at the MAP testing webpage </a:t>
            </a:r>
            <a:r>
              <a:rPr lang="en-US" u="sng" dirty="0">
                <a:solidFill>
                  <a:srgbClr val="0000FF"/>
                </a:solidFill>
                <a:latin typeface="Calibri" panose="020F0502020204030204" pitchFamily="34" charset="0"/>
                <a:ea typeface="Calibri" panose="020F0502020204030204" pitchFamily="34" charset="0"/>
                <a:cs typeface="Arial" panose="020B0604020202020204" pitchFamily="34" charset="0"/>
              </a:rPr>
              <a:t>https://sso.mapnwea.org/auth/studentLogin</a:t>
            </a:r>
            <a:r>
              <a:rPr lang="en-US" dirty="0">
                <a:latin typeface="Calibri" panose="020F0502020204030204" pitchFamily="34" charset="0"/>
                <a:ea typeface="Calibri" panose="020F0502020204030204" pitchFamily="34" charset="0"/>
                <a:cs typeface="Arial" panose="020B0604020202020204" pitchFamily="34"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5" name="Google Shape;1006;p20"/>
          <p:cNvSpPr txBox="1">
            <a:spLocks noGrp="1"/>
          </p:cNvSpPr>
          <p:nvPr>
            <p:ph type="title"/>
          </p:nvPr>
        </p:nvSpPr>
        <p:spPr>
          <a:xfrm>
            <a:off x="878572" y="311986"/>
            <a:ext cx="7998903" cy="108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Where do I find the test? </a:t>
            </a:r>
            <a:endParaRPr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546136265"/>
      </p:ext>
    </p:extLst>
  </p:cSld>
  <p:clrMapOvr>
    <a:masterClrMapping/>
  </p:clrMapOvr>
  <p:transition advTm="4150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21"/>
          <p:cNvSpPr txBox="1">
            <a:spLocks noGrp="1"/>
          </p:cNvSpPr>
          <p:nvPr>
            <p:ph type="title"/>
          </p:nvPr>
        </p:nvSpPr>
        <p:spPr>
          <a:xfrm>
            <a:off x="398000" y="153294"/>
            <a:ext cx="5952466" cy="108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600" dirty="0"/>
              <a:t>Logins and Passwords</a:t>
            </a:r>
            <a:endParaRPr sz="3600" dirty="0"/>
          </a:p>
        </p:txBody>
      </p:sp>
      <p:sp>
        <p:nvSpPr>
          <p:cNvPr id="1014" name="Google Shape;1014;p21"/>
          <p:cNvSpPr txBox="1">
            <a:spLocks noGrp="1"/>
          </p:cNvSpPr>
          <p:nvPr>
            <p:ph type="body" idx="1"/>
          </p:nvPr>
        </p:nvSpPr>
        <p:spPr>
          <a:xfrm>
            <a:off x="398000" y="1235994"/>
            <a:ext cx="6804119" cy="3083400"/>
          </a:xfrm>
          <a:prstGeom prst="rect">
            <a:avLst/>
          </a:prstGeom>
        </p:spPr>
        <p:txBody>
          <a:bodyPr spcFirstLastPara="1" wrap="square" lIns="0" tIns="0" rIns="0" bIns="0" anchor="t" anchorCtr="0">
            <a:noAutofit/>
          </a:bodyPr>
          <a:lstStyle/>
          <a:p>
            <a:pPr marL="342900" lvl="0">
              <a:lnSpc>
                <a:spcPct val="107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Arial" panose="020B0604020202020204" pitchFamily="34" charset="0"/>
              </a:rPr>
              <a:t>Teachers will send communication through Schoology regarding the following:</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ts val="0"/>
              </a:spcBef>
              <a:buFont typeface="Courier New" panose="02070309020205020404" pitchFamily="49" charset="0"/>
              <a:buChar char="o"/>
            </a:pPr>
            <a:r>
              <a:rPr lang="en-US" dirty="0">
                <a:latin typeface="Calibri" panose="020F0502020204030204" pitchFamily="34" charset="0"/>
                <a:ea typeface="Calibri" panose="020F0502020204030204" pitchFamily="34" charset="0"/>
                <a:cs typeface="Arial" panose="020B0604020202020204" pitchFamily="34" charset="0"/>
              </a:rPr>
              <a:t>Date and time a student will test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ts val="0"/>
              </a:spcBef>
              <a:buFont typeface="Courier New" panose="02070309020205020404" pitchFamily="49" charset="0"/>
              <a:buChar char="o"/>
            </a:pPr>
            <a:r>
              <a:rPr lang="en-US" dirty="0">
                <a:latin typeface="Calibri" panose="020F0502020204030204" pitchFamily="34" charset="0"/>
                <a:ea typeface="Calibri" panose="020F0502020204030204" pitchFamily="34" charset="0"/>
                <a:cs typeface="Arial" panose="020B0604020202020204" pitchFamily="34" charset="0"/>
              </a:rPr>
              <a:t>Log in session name and password</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ts val="0"/>
              </a:spcBef>
              <a:buFont typeface="Courier New" panose="02070309020205020404" pitchFamily="49" charset="0"/>
              <a:buChar char="o"/>
            </a:pPr>
            <a:r>
              <a:rPr lang="en-US" dirty="0">
                <a:latin typeface="Calibri" panose="020F0502020204030204" pitchFamily="34" charset="0"/>
                <a:ea typeface="Calibri" panose="020F0502020204030204" pitchFamily="34" charset="0"/>
                <a:cs typeface="Arial" panose="020B0604020202020204" pitchFamily="34" charset="0"/>
              </a:rPr>
              <a:t>Microsoft Teams link to communicate with the teacher during testing</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ts val="0"/>
              </a:spcBef>
              <a:buFont typeface="Courier New" panose="02070309020205020404" pitchFamily="49" charset="0"/>
              <a:buChar char="o"/>
            </a:pPr>
            <a:r>
              <a:rPr lang="en-US" dirty="0">
                <a:latin typeface="Calibri" panose="020F0502020204030204" pitchFamily="34" charset="0"/>
                <a:ea typeface="Calibri" panose="020F0502020204030204" pitchFamily="34" charset="0"/>
                <a:cs typeface="Arial" panose="020B0604020202020204" pitchFamily="34" charset="0"/>
              </a:rPr>
              <a:t>The link to take the practice test a day or two before the actual test (required for grades K-2; optional for grades 3-10) OR students may go to </a:t>
            </a:r>
            <a:r>
              <a:rPr lang="en-US" dirty="0" err="1">
                <a:latin typeface="Calibri" panose="020F0502020204030204" pitchFamily="34" charset="0"/>
                <a:ea typeface="Calibri" panose="020F0502020204030204" pitchFamily="34" charset="0"/>
                <a:cs typeface="Arial" panose="020B0604020202020204" pitchFamily="34" charset="0"/>
              </a:rPr>
              <a:t>Classlinks</a:t>
            </a:r>
            <a:r>
              <a:rPr lang="en-US" dirty="0">
                <a:latin typeface="Calibri" panose="020F0502020204030204" pitchFamily="34" charset="0"/>
                <a:ea typeface="Calibri" panose="020F0502020204030204" pitchFamily="34" charset="0"/>
                <a:cs typeface="Arial" panose="020B0604020202020204" pitchFamily="34" charset="0"/>
              </a:rPr>
              <a:t> and select the NWEA app to access the practice test in advance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ts val="0"/>
              </a:spcBef>
              <a:spcAft>
                <a:spcPts val="80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Arial" panose="020B0604020202020204" pitchFamily="34" charset="0"/>
              </a:rPr>
              <a:t>A “Things to Do List” for before, during, and after testing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15" name="Google Shape;1015;p21"/>
          <p:cNvPicPr preferRelativeResize="0"/>
          <p:nvPr/>
        </p:nvPicPr>
        <p:blipFill rotWithShape="1">
          <a:blip r:embed="rId5">
            <a:alphaModFix/>
          </a:blip>
          <a:srcRect l="3295" r="37860"/>
          <a:stretch/>
        </p:blipFill>
        <p:spPr>
          <a:xfrm flipH="1">
            <a:off x="7238581" y="59184"/>
            <a:ext cx="1867344" cy="1828339"/>
          </a:xfrm>
          <a:prstGeom prst="snip1Rect">
            <a:avLst>
              <a:gd name="adj" fmla="val 9999"/>
            </a:avLst>
          </a:prstGeom>
          <a:noFill/>
          <a:ln>
            <a:noFill/>
          </a:ln>
        </p:spPr>
      </p:pic>
      <p:sp>
        <p:nvSpPr>
          <p:cNvPr id="1016" name="Google Shape;1016;p21"/>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12</a:t>
            </a:fld>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p:transition advTm="4665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22"/>
          <p:cNvSpPr txBox="1">
            <a:spLocks noGrp="1"/>
          </p:cNvSpPr>
          <p:nvPr>
            <p:ph type="title"/>
          </p:nvPr>
        </p:nvSpPr>
        <p:spPr>
          <a:xfrm>
            <a:off x="857650" y="117525"/>
            <a:ext cx="5640900" cy="1082700"/>
          </a:xfrm>
          <a:prstGeom prst="rect">
            <a:avLst/>
          </a:prstGeom>
        </p:spPr>
        <p:txBody>
          <a:bodyPr spcFirstLastPara="1" wrap="square" lIns="0" tIns="0" rIns="0" bIns="0" anchor="t" anchorCtr="0">
            <a:noAutofit/>
          </a:bodyPr>
          <a:lstStyle/>
          <a:p>
            <a:pPr lvl="0"/>
            <a:r>
              <a:rPr lang="en" dirty="0" smtClean="0"/>
              <a:t>Log-in and </a:t>
            </a:r>
            <a:r>
              <a:rPr lang="en" dirty="0">
                <a:solidFill>
                  <a:srgbClr val="007BB9"/>
                </a:solidFill>
              </a:rPr>
              <a:t>Log-off</a:t>
            </a:r>
            <a:endParaRPr dirty="0"/>
          </a:p>
        </p:txBody>
      </p:sp>
      <p:sp>
        <p:nvSpPr>
          <p:cNvPr id="1022" name="Google Shape;1022;p22"/>
          <p:cNvSpPr txBox="1">
            <a:spLocks noGrp="1"/>
          </p:cNvSpPr>
          <p:nvPr>
            <p:ph type="body" idx="1"/>
          </p:nvPr>
        </p:nvSpPr>
        <p:spPr>
          <a:xfrm>
            <a:off x="532274" y="844733"/>
            <a:ext cx="3794193" cy="35295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b="1" u="sng" dirty="0">
                <a:latin typeface="Barlow"/>
                <a:ea typeface="Barlow"/>
                <a:cs typeface="Barlow"/>
                <a:sym typeface="Barlow"/>
              </a:rPr>
              <a:t>Logging in to the test site</a:t>
            </a:r>
            <a:r>
              <a:rPr lang="en" b="1" u="sng" dirty="0" smtClean="0">
                <a:latin typeface="Barlow"/>
                <a:ea typeface="Barlow"/>
                <a:cs typeface="Barlow"/>
                <a:sym typeface="Barlow"/>
              </a:rPr>
              <a:t>:</a:t>
            </a:r>
            <a:endParaRPr lang="en" dirty="0">
              <a:ea typeface="Barlow"/>
              <a:cs typeface="Barlow"/>
            </a:endParaRPr>
          </a:p>
          <a:p>
            <a:pPr marL="0" lvl="0" indent="0">
              <a:buNone/>
            </a:pPr>
            <a:r>
              <a:rPr lang="en" dirty="0" smtClean="0">
                <a:latin typeface="Barlow"/>
                <a:ea typeface="Barlow"/>
                <a:cs typeface="Barlow"/>
                <a:sym typeface="Barlow"/>
              </a:rPr>
              <a:t>Teachers will send the Session Name and Password through Schoology and your student will use the previously mentioned ways to get to the login page for the test.  Here, I entered the website address </a:t>
            </a:r>
            <a:r>
              <a:rPr lang="en-US" u="sng" dirty="0">
                <a:solidFill>
                  <a:srgbClr val="0000FF"/>
                </a:solidFill>
                <a:latin typeface="Calibri" panose="020F0502020204030204" pitchFamily="34" charset="0"/>
                <a:ea typeface="Calibri" panose="020F0502020204030204" pitchFamily="34" charset="0"/>
                <a:cs typeface="Arial" panose="020B0604020202020204" pitchFamily="34" charset="0"/>
                <a:hlinkClick r:id="rId6"/>
              </a:rPr>
              <a:t>https://</a:t>
            </a:r>
            <a:r>
              <a:rPr lang="en-US" u="sng" dirty="0" smtClean="0">
                <a:solidFill>
                  <a:srgbClr val="0000FF"/>
                </a:solidFill>
                <a:latin typeface="Calibri" panose="020F0502020204030204" pitchFamily="34" charset="0"/>
                <a:ea typeface="Calibri" panose="020F0502020204030204" pitchFamily="34" charset="0"/>
                <a:cs typeface="Arial" panose="020B0604020202020204" pitchFamily="34" charset="0"/>
                <a:hlinkClick r:id="rId6"/>
              </a:rPr>
              <a:t>test.mapnwea.org</a:t>
            </a:r>
            <a:endParaRPr lang="en-US" u="sng" dirty="0" smtClean="0">
              <a:solidFill>
                <a:srgbClr val="0000FF"/>
              </a:solidFill>
              <a:latin typeface="Calibri" panose="020F0502020204030204" pitchFamily="34" charset="0"/>
              <a:ea typeface="Calibri" panose="020F0502020204030204" pitchFamily="34" charset="0"/>
              <a:cs typeface="Arial" panose="020B0604020202020204" pitchFamily="34" charset="0"/>
            </a:endParaRPr>
          </a:p>
          <a:p>
            <a:pPr marL="0" lvl="0" indent="0">
              <a:buNone/>
            </a:pPr>
            <a:r>
              <a:rPr lang="en" dirty="0" smtClean="0">
                <a:latin typeface="Barlow"/>
                <a:ea typeface="Barlow"/>
                <a:cs typeface="Barlow"/>
                <a:sym typeface="Barlow"/>
              </a:rPr>
              <a:t>to get to the login page.</a:t>
            </a:r>
          </a:p>
          <a:p>
            <a:pPr marL="0" lvl="0" indent="0">
              <a:buNone/>
            </a:pPr>
            <a:r>
              <a:rPr lang="en" sz="1600" dirty="0" smtClean="0">
                <a:latin typeface="Barlow"/>
                <a:ea typeface="Barlow"/>
                <a:cs typeface="Barlow"/>
                <a:sym typeface="Barlow"/>
              </a:rPr>
              <a:t>Practice are available, too.</a:t>
            </a:r>
          </a:p>
          <a:p>
            <a:pPr marL="0" lvl="0" indent="0">
              <a:buNone/>
            </a:pPr>
            <a:r>
              <a:rPr lang="en" sz="1600" u="sng" dirty="0" smtClean="0">
                <a:latin typeface="Barlow"/>
                <a:ea typeface="Barlow"/>
                <a:cs typeface="Barlow"/>
                <a:sym typeface="Barlow"/>
              </a:rPr>
              <a:t>Practice Test login:</a:t>
            </a:r>
          </a:p>
          <a:p>
            <a:pPr marL="0" lvl="0" indent="0">
              <a:buNone/>
            </a:pPr>
            <a:r>
              <a:rPr lang="en-US" sz="1600" dirty="0" smtClean="0">
                <a:latin typeface="Barlow"/>
                <a:ea typeface="Barlow"/>
                <a:cs typeface="Barlow"/>
                <a:sym typeface="Barlow"/>
              </a:rPr>
              <a:t>U</a:t>
            </a:r>
            <a:r>
              <a:rPr lang="en" sz="1600" dirty="0" smtClean="0">
                <a:latin typeface="Barlow"/>
                <a:ea typeface="Barlow"/>
                <a:cs typeface="Barlow"/>
                <a:sym typeface="Barlow"/>
              </a:rPr>
              <a:t>ser name—grow</a:t>
            </a:r>
          </a:p>
          <a:p>
            <a:pPr marL="0" lvl="0" indent="0">
              <a:buNone/>
            </a:pPr>
            <a:r>
              <a:rPr lang="en" sz="1600" dirty="0" smtClean="0">
                <a:latin typeface="Barlow"/>
                <a:ea typeface="Barlow"/>
                <a:cs typeface="Barlow"/>
                <a:sym typeface="Barlow"/>
              </a:rPr>
              <a:t>Password—grow </a:t>
            </a:r>
            <a:endParaRPr sz="1600" dirty="0">
              <a:latin typeface="Barlow"/>
              <a:ea typeface="Barlow"/>
              <a:cs typeface="Barlow"/>
              <a:sym typeface="Barlow"/>
            </a:endParaRPr>
          </a:p>
        </p:txBody>
      </p:sp>
      <p:sp>
        <p:nvSpPr>
          <p:cNvPr id="1024" name="Google Shape;1024;p22"/>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13</a:t>
            </a:fld>
            <a:endParaRPr/>
          </a:p>
        </p:txBody>
      </p:sp>
      <p:pic>
        <p:nvPicPr>
          <p:cNvPr id="2" name="Picture 1"/>
          <p:cNvPicPr>
            <a:picLocks noChangeAspect="1"/>
          </p:cNvPicPr>
          <p:nvPr/>
        </p:nvPicPr>
        <p:blipFill>
          <a:blip r:embed="rId7"/>
          <a:stretch>
            <a:fillRect/>
          </a:stretch>
        </p:blipFill>
        <p:spPr>
          <a:xfrm>
            <a:off x="4736280" y="1046098"/>
            <a:ext cx="3912745" cy="3363751"/>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4503738"/>
            <a:ext cx="487362" cy="487362"/>
          </a:xfrm>
          <a:prstGeom prst="rect">
            <a:avLst/>
          </a:prstGeom>
        </p:spPr>
      </p:pic>
    </p:spTree>
    <p:custDataLst>
      <p:tags r:id="rId1"/>
    </p:custDataLst>
  </p:cSld>
  <p:clrMapOvr>
    <a:masterClrMapping/>
  </p:clrMapOvr>
  <p:transition advTm="8656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2"/>
                                        </p:tgtEl>
                                        <p:attrNameLst>
                                          <p:attrName>style.visibility</p:attrName>
                                        </p:attrNameLst>
                                      </p:cBhvr>
                                      <p:to>
                                        <p:strVal val="visible"/>
                                      </p:to>
                                    </p:set>
                                    <p:animEffect transition="in" filter="fade">
                                      <p:cBhvr>
                                        <p:cTn id="11" dur="1000"/>
                                        <p:tgtEl>
                                          <p:spTgt spid="10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28"/>
          <p:cNvSpPr txBox="1">
            <a:spLocks noGrp="1"/>
          </p:cNvSpPr>
          <p:nvPr>
            <p:ph type="title"/>
          </p:nvPr>
        </p:nvSpPr>
        <p:spPr>
          <a:xfrm>
            <a:off x="457200" y="605600"/>
            <a:ext cx="5640900" cy="108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Troubleshooting Tips</a:t>
            </a:r>
            <a:endParaRPr/>
          </a:p>
        </p:txBody>
      </p:sp>
      <p:sp>
        <p:nvSpPr>
          <p:cNvPr id="1167" name="Google Shape;1167;p28"/>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14</a:t>
            </a:fld>
            <a:endParaRPr/>
          </a:p>
        </p:txBody>
      </p:sp>
      <p:sp>
        <p:nvSpPr>
          <p:cNvPr id="1168" name="Google Shape;1168;p28"/>
          <p:cNvSpPr txBox="1">
            <a:spLocks noGrp="1"/>
          </p:cNvSpPr>
          <p:nvPr>
            <p:ph type="body" idx="1"/>
          </p:nvPr>
        </p:nvSpPr>
        <p:spPr>
          <a:xfrm>
            <a:off x="558399" y="2039401"/>
            <a:ext cx="3349918" cy="2679000"/>
          </a:xfrm>
          <a:prstGeom prst="rect">
            <a:avLst/>
          </a:prstGeom>
        </p:spPr>
        <p:txBody>
          <a:bodyPr spcFirstLastPara="1" wrap="square" lIns="0" tIns="0" rIns="0" bIns="0" anchor="t" anchorCtr="0">
            <a:noAutofit/>
          </a:bodyPr>
          <a:lstStyle/>
          <a:p>
            <a:pPr marL="285750" indent="-285750"/>
            <a:r>
              <a:rPr lang="en-US" sz="2000" dirty="0" smtClean="0"/>
              <a:t>You will receive a Q&amp;A document in Schoology from your child’s teacher.  This document will have A Remote Testing Troubleshooting Guide link attached.</a:t>
            </a:r>
            <a:endParaRPr sz="2000" dirty="0"/>
          </a:p>
        </p:txBody>
      </p:sp>
      <p:sp>
        <p:nvSpPr>
          <p:cNvPr id="1169" name="Google Shape;1169;p28"/>
          <p:cNvSpPr txBox="1">
            <a:spLocks noGrp="1"/>
          </p:cNvSpPr>
          <p:nvPr>
            <p:ph type="body" idx="2"/>
          </p:nvPr>
        </p:nvSpPr>
        <p:spPr>
          <a:xfrm>
            <a:off x="4729583" y="1993367"/>
            <a:ext cx="3262949" cy="2679000"/>
          </a:xfrm>
          <a:prstGeom prst="rect">
            <a:avLst/>
          </a:prstGeom>
        </p:spPr>
        <p:txBody>
          <a:bodyPr spcFirstLastPara="1" wrap="square" lIns="0" tIns="0" rIns="0" bIns="0" anchor="t" anchorCtr="0">
            <a:noAutofit/>
          </a:bodyPr>
          <a:lstStyle/>
          <a:p>
            <a:pPr marL="285750" indent="-285750"/>
            <a:r>
              <a:rPr lang="en-US" sz="2000" dirty="0" smtClean="0"/>
              <a:t>Submit </a:t>
            </a:r>
            <a:r>
              <a:rPr lang="en-US" sz="2000" dirty="0"/>
              <a:t>a question or concern in the Incident IQ </a:t>
            </a:r>
            <a:r>
              <a:rPr lang="en-US" sz="2000" dirty="0" smtClean="0"/>
              <a:t>app in </a:t>
            </a:r>
            <a:r>
              <a:rPr lang="en-US" sz="2000" dirty="0" err="1" smtClean="0"/>
              <a:t>Classlinks</a:t>
            </a:r>
            <a:r>
              <a:rPr lang="en-US" sz="2000" dirty="0" smtClean="0"/>
              <a:t>. </a:t>
            </a:r>
            <a:endParaRPr lang="en-US" sz="2000" dirty="0"/>
          </a:p>
          <a:p>
            <a:pPr marL="0" lvl="0" indent="0" algn="l" rtl="0">
              <a:spcBef>
                <a:spcPts val="600"/>
              </a:spcBef>
              <a:spcAft>
                <a:spcPts val="0"/>
              </a:spcAft>
              <a:buNone/>
            </a:pPr>
            <a:endParaRPr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4503738"/>
            <a:ext cx="487362" cy="487362"/>
          </a:xfrm>
          <a:prstGeom prst="rect">
            <a:avLst/>
          </a:prstGeom>
        </p:spPr>
      </p:pic>
    </p:spTree>
    <p:custDataLst>
      <p:tags r:id="rId1"/>
    </p:custDataLst>
  </p:cSld>
  <p:clrMapOvr>
    <a:masterClrMapping/>
  </p:clrMapOvr>
  <p:transition advTm="7276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68"/>
                                        </p:tgtEl>
                                        <p:attrNameLst>
                                          <p:attrName>style.visibility</p:attrName>
                                        </p:attrNameLst>
                                      </p:cBhvr>
                                      <p:to>
                                        <p:strVal val="visible"/>
                                      </p:to>
                                    </p:set>
                                    <p:animEffect transition="in" filter="fade">
                                      <p:cBhvr>
                                        <p:cTn id="11" dur="1000"/>
                                        <p:tgtEl>
                                          <p:spTgt spid="116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69"/>
                                        </p:tgtEl>
                                        <p:attrNameLst>
                                          <p:attrName>style.visibility</p:attrName>
                                        </p:attrNameLst>
                                      </p:cBhvr>
                                      <p:to>
                                        <p:strVal val="visible"/>
                                      </p:to>
                                    </p:set>
                                    <p:animEffect transition="in" filter="fade">
                                      <p:cBhvr>
                                        <p:cTn id="16" dur="1000"/>
                                        <p:tgtEl>
                                          <p:spTgt spid="116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29"/>
          <p:cNvSpPr txBox="1">
            <a:spLocks noGrp="1"/>
          </p:cNvSpPr>
          <p:nvPr>
            <p:ph type="title"/>
          </p:nvPr>
        </p:nvSpPr>
        <p:spPr>
          <a:xfrm>
            <a:off x="457200" y="168475"/>
            <a:ext cx="8416800" cy="108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Technical Support </a:t>
            </a:r>
            <a:endParaRPr/>
          </a:p>
        </p:txBody>
      </p:sp>
      <p:sp>
        <p:nvSpPr>
          <p:cNvPr id="1176" name="Google Shape;1176;p2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15</a:t>
            </a:fld>
            <a:endParaRPr/>
          </a:p>
        </p:txBody>
      </p:sp>
      <p:sp>
        <p:nvSpPr>
          <p:cNvPr id="1177" name="Google Shape;1177;p29"/>
          <p:cNvSpPr txBox="1">
            <a:spLocks noGrp="1"/>
          </p:cNvSpPr>
          <p:nvPr>
            <p:ph type="body" idx="1"/>
          </p:nvPr>
        </p:nvSpPr>
        <p:spPr>
          <a:xfrm>
            <a:off x="87725" y="1251175"/>
            <a:ext cx="2831100" cy="3634092"/>
          </a:xfrm>
          <a:prstGeom prst="rect">
            <a:avLst/>
          </a:prstGeom>
          <a:ln w="190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ctr" rtl="0">
              <a:spcBef>
                <a:spcPts val="600"/>
              </a:spcBef>
              <a:spcAft>
                <a:spcPts val="0"/>
              </a:spcAft>
              <a:buNone/>
            </a:pPr>
            <a:r>
              <a:rPr lang="en" sz="1800" b="1" u="sng" dirty="0">
                <a:latin typeface="Barlow"/>
                <a:ea typeface="Barlow"/>
                <a:cs typeface="Barlow"/>
                <a:sym typeface="Barlow"/>
              </a:rPr>
              <a:t>Before the assessment</a:t>
            </a:r>
            <a:r>
              <a:rPr lang="en" sz="1800" b="1" u="sng" dirty="0" smtClean="0">
                <a:latin typeface="Barlow"/>
                <a:ea typeface="Barlow"/>
                <a:cs typeface="Barlow"/>
                <a:sym typeface="Barlow"/>
              </a:rPr>
              <a:t>:</a:t>
            </a:r>
          </a:p>
          <a:p>
            <a:pPr marL="285750" indent="-285750"/>
            <a:r>
              <a:rPr lang="en" sz="1800" dirty="0" smtClean="0">
                <a:latin typeface="Barlow"/>
                <a:ea typeface="Barlow"/>
                <a:cs typeface="Barlow"/>
                <a:sym typeface="Barlow"/>
              </a:rPr>
              <a:t>Contact the teacher via Schoology with questions or concerns</a:t>
            </a:r>
          </a:p>
          <a:p>
            <a:pPr marL="285750" indent="-285750"/>
            <a:r>
              <a:rPr lang="en" sz="1800" dirty="0" smtClean="0">
                <a:latin typeface="Barlow"/>
                <a:ea typeface="Barlow"/>
                <a:cs typeface="Barlow"/>
                <a:sym typeface="Barlow"/>
              </a:rPr>
              <a:t>In Classlinks, submit a question or concern in the Incident IQ app.</a:t>
            </a:r>
          </a:p>
          <a:p>
            <a:pPr marL="285750" indent="-285750"/>
            <a:r>
              <a:rPr lang="en" sz="1800" dirty="0" smtClean="0">
                <a:latin typeface="Barlow"/>
                <a:ea typeface="Barlow"/>
                <a:cs typeface="Barlow"/>
                <a:sym typeface="Barlow"/>
              </a:rPr>
              <a:t>Submit questions to the District via a survey link that will be sent. </a:t>
            </a:r>
          </a:p>
          <a:p>
            <a:pPr marL="285750" indent="-285750"/>
            <a:endParaRPr sz="1800" dirty="0">
              <a:latin typeface="Barlow"/>
              <a:ea typeface="Barlow"/>
              <a:cs typeface="Barlow"/>
              <a:sym typeface="Barlow"/>
            </a:endParaRPr>
          </a:p>
        </p:txBody>
      </p:sp>
      <p:sp>
        <p:nvSpPr>
          <p:cNvPr id="1178" name="Google Shape;1178;p29"/>
          <p:cNvSpPr txBox="1">
            <a:spLocks noGrp="1"/>
          </p:cNvSpPr>
          <p:nvPr>
            <p:ph type="body" idx="2"/>
          </p:nvPr>
        </p:nvSpPr>
        <p:spPr>
          <a:xfrm>
            <a:off x="3290250" y="1251175"/>
            <a:ext cx="2563500" cy="3634092"/>
          </a:xfrm>
          <a:prstGeom prst="rect">
            <a:avLst/>
          </a:prstGeom>
          <a:ln w="190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ctr" rtl="0">
              <a:spcBef>
                <a:spcPts val="600"/>
              </a:spcBef>
              <a:spcAft>
                <a:spcPts val="0"/>
              </a:spcAft>
              <a:buNone/>
            </a:pPr>
            <a:r>
              <a:rPr lang="en" sz="1800" b="1" u="sng" dirty="0" smtClean="0">
                <a:latin typeface="Barlow"/>
                <a:ea typeface="Barlow"/>
                <a:cs typeface="Barlow"/>
                <a:sym typeface="Barlow"/>
              </a:rPr>
              <a:t>During </a:t>
            </a:r>
            <a:r>
              <a:rPr lang="en" sz="1800" b="1" u="sng" dirty="0">
                <a:latin typeface="Barlow"/>
                <a:ea typeface="Barlow"/>
                <a:cs typeface="Barlow"/>
                <a:sym typeface="Barlow"/>
              </a:rPr>
              <a:t>the assessment</a:t>
            </a:r>
            <a:r>
              <a:rPr lang="en" sz="1800" b="1" u="sng" dirty="0" smtClean="0">
                <a:latin typeface="Barlow"/>
                <a:ea typeface="Barlow"/>
                <a:cs typeface="Barlow"/>
                <a:sym typeface="Barlow"/>
              </a:rPr>
              <a:t>:</a:t>
            </a:r>
          </a:p>
          <a:p>
            <a:pPr marL="285750" lvl="0" indent="-285750">
              <a:buClr>
                <a:srgbClr val="00B5DD"/>
              </a:buClr>
            </a:pPr>
            <a:r>
              <a:rPr lang="en" sz="1800" dirty="0">
                <a:solidFill>
                  <a:srgbClr val="3A3F50"/>
                </a:solidFill>
                <a:latin typeface="Barlow"/>
                <a:ea typeface="Barlow"/>
                <a:cs typeface="Barlow"/>
                <a:sym typeface="Barlow"/>
              </a:rPr>
              <a:t>Contact the teacher via Schoology with questions or concerns</a:t>
            </a:r>
          </a:p>
          <a:p>
            <a:pPr marL="285750" lvl="0" indent="-285750">
              <a:buClr>
                <a:srgbClr val="00B5DD"/>
              </a:buClr>
            </a:pPr>
            <a:r>
              <a:rPr lang="en" sz="1800" dirty="0">
                <a:solidFill>
                  <a:srgbClr val="3A3F50"/>
                </a:solidFill>
                <a:latin typeface="Barlow"/>
                <a:ea typeface="Barlow"/>
                <a:cs typeface="Barlow"/>
                <a:sym typeface="Barlow"/>
              </a:rPr>
              <a:t>In Classlinks, submit a question or concern in the Incident IQ app.</a:t>
            </a:r>
          </a:p>
          <a:p>
            <a:pPr marL="285750" lvl="0" indent="-285750">
              <a:buClr>
                <a:srgbClr val="00B5DD"/>
              </a:buClr>
            </a:pPr>
            <a:r>
              <a:rPr lang="en" sz="1800" dirty="0">
                <a:solidFill>
                  <a:srgbClr val="3A3F50"/>
                </a:solidFill>
                <a:latin typeface="Barlow"/>
                <a:ea typeface="Barlow"/>
                <a:cs typeface="Barlow"/>
                <a:sym typeface="Barlow"/>
              </a:rPr>
              <a:t>Submit questions to the District via a survey link that will be sent. </a:t>
            </a:r>
          </a:p>
          <a:p>
            <a:pPr marL="0" lvl="0" indent="0" algn="ctr" rtl="0">
              <a:spcBef>
                <a:spcPts val="600"/>
              </a:spcBef>
              <a:spcAft>
                <a:spcPts val="0"/>
              </a:spcAft>
              <a:buNone/>
            </a:pPr>
            <a:endParaRPr sz="1800" b="1" u="sng" dirty="0">
              <a:latin typeface="Barlow"/>
              <a:ea typeface="Barlow"/>
              <a:cs typeface="Barlow"/>
              <a:sym typeface="Barlow"/>
            </a:endParaRPr>
          </a:p>
        </p:txBody>
      </p:sp>
      <p:sp>
        <p:nvSpPr>
          <p:cNvPr id="1179" name="Google Shape;1179;p29"/>
          <p:cNvSpPr txBox="1">
            <a:spLocks noGrp="1"/>
          </p:cNvSpPr>
          <p:nvPr>
            <p:ph type="body" idx="3"/>
          </p:nvPr>
        </p:nvSpPr>
        <p:spPr>
          <a:xfrm>
            <a:off x="6123299" y="1251199"/>
            <a:ext cx="2658533" cy="3769533"/>
          </a:xfrm>
          <a:prstGeom prst="rect">
            <a:avLst/>
          </a:prstGeom>
          <a:ln w="190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ctr" rtl="0">
              <a:spcBef>
                <a:spcPts val="600"/>
              </a:spcBef>
              <a:spcAft>
                <a:spcPts val="0"/>
              </a:spcAft>
              <a:buNone/>
            </a:pPr>
            <a:r>
              <a:rPr lang="en" sz="1800" b="1" u="sng" dirty="0">
                <a:latin typeface="Barlow"/>
                <a:ea typeface="Barlow"/>
                <a:cs typeface="Barlow"/>
                <a:sym typeface="Barlow"/>
              </a:rPr>
              <a:t>After the assessment:</a:t>
            </a:r>
            <a:endParaRPr sz="1800" b="1" u="sng" dirty="0">
              <a:latin typeface="Barlow"/>
              <a:ea typeface="Barlow"/>
              <a:cs typeface="Barlow"/>
              <a:sym typeface="Barlow"/>
            </a:endParaRPr>
          </a:p>
        </p:txBody>
      </p:sp>
      <p:sp>
        <p:nvSpPr>
          <p:cNvPr id="2" name="Rectangle 1"/>
          <p:cNvSpPr/>
          <p:nvPr/>
        </p:nvSpPr>
        <p:spPr>
          <a:xfrm>
            <a:off x="6123300" y="1545592"/>
            <a:ext cx="2658533" cy="3597908"/>
          </a:xfrm>
          <a:prstGeom prst="rect">
            <a:avLst/>
          </a:prstGeom>
        </p:spPr>
        <p:txBody>
          <a:bodyPr wrap="square">
            <a:spAutoFit/>
          </a:bodyPr>
          <a:lstStyle/>
          <a:p>
            <a:pPr marL="285750" lvl="0" indent="-285750">
              <a:lnSpc>
                <a:spcPct val="110000"/>
              </a:lnSpc>
              <a:spcBef>
                <a:spcPts val="600"/>
              </a:spcBef>
              <a:buClr>
                <a:srgbClr val="00B5DD"/>
              </a:buClr>
              <a:buSzPts val="1600"/>
              <a:buFont typeface="Barlow Light"/>
              <a:buChar char="▸"/>
            </a:pPr>
            <a:r>
              <a:rPr lang="en" sz="1800" dirty="0">
                <a:solidFill>
                  <a:srgbClr val="3A3F50"/>
                </a:solidFill>
                <a:latin typeface="Barlow"/>
                <a:ea typeface="Barlow"/>
                <a:cs typeface="Barlow"/>
                <a:sym typeface="Barlow"/>
              </a:rPr>
              <a:t>Contact the teacher via Schoology with questions or concerns</a:t>
            </a:r>
          </a:p>
          <a:p>
            <a:pPr marL="285750" lvl="0" indent="-285750">
              <a:lnSpc>
                <a:spcPct val="110000"/>
              </a:lnSpc>
              <a:spcBef>
                <a:spcPts val="600"/>
              </a:spcBef>
              <a:buClr>
                <a:srgbClr val="00B5DD"/>
              </a:buClr>
              <a:buSzPts val="1600"/>
              <a:buFont typeface="Barlow Light"/>
              <a:buChar char="▸"/>
            </a:pPr>
            <a:r>
              <a:rPr lang="en" sz="1800" dirty="0">
                <a:solidFill>
                  <a:srgbClr val="3A3F50"/>
                </a:solidFill>
                <a:latin typeface="Barlow"/>
                <a:ea typeface="Barlow"/>
                <a:cs typeface="Barlow"/>
                <a:sym typeface="Barlow"/>
              </a:rPr>
              <a:t>In Classlinks, submit a question or concern in the Incident IQ app.</a:t>
            </a:r>
          </a:p>
          <a:p>
            <a:pPr marL="285750" lvl="0" indent="-285750">
              <a:lnSpc>
                <a:spcPct val="110000"/>
              </a:lnSpc>
              <a:spcBef>
                <a:spcPts val="600"/>
              </a:spcBef>
              <a:buClr>
                <a:srgbClr val="00B5DD"/>
              </a:buClr>
              <a:buSzPts val="1600"/>
              <a:buFont typeface="Barlow Light"/>
              <a:buChar char="▸"/>
            </a:pPr>
            <a:r>
              <a:rPr lang="en" sz="1800" dirty="0">
                <a:solidFill>
                  <a:srgbClr val="3A3F50"/>
                </a:solidFill>
                <a:latin typeface="Barlow"/>
                <a:ea typeface="Barlow"/>
                <a:cs typeface="Barlow"/>
                <a:sym typeface="Barlow"/>
              </a:rPr>
              <a:t>Submit questions to the District via a survey link that will be sent.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cSld>
  <p:clrMapOvr>
    <a:masterClrMapping/>
  </p:clrMapOvr>
  <p:transition advTm="6021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23"/>
          <p:cNvSpPr txBox="1">
            <a:spLocks noGrp="1"/>
          </p:cNvSpPr>
          <p:nvPr>
            <p:ph type="title"/>
          </p:nvPr>
        </p:nvSpPr>
        <p:spPr>
          <a:xfrm>
            <a:off x="394200" y="279225"/>
            <a:ext cx="8355600" cy="7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Best Testing Environment</a:t>
            </a:r>
            <a:endParaRPr/>
          </a:p>
        </p:txBody>
      </p:sp>
      <p:sp>
        <p:nvSpPr>
          <p:cNvPr id="1030" name="Google Shape;1030;p23"/>
          <p:cNvSpPr txBox="1">
            <a:spLocks noGrp="1"/>
          </p:cNvSpPr>
          <p:nvPr>
            <p:ph type="body" idx="1"/>
          </p:nvPr>
        </p:nvSpPr>
        <p:spPr>
          <a:xfrm>
            <a:off x="3290250" y="1432575"/>
            <a:ext cx="2563500" cy="36420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b="1" u="sng">
                <a:latin typeface="Barlow"/>
                <a:ea typeface="Barlow"/>
                <a:cs typeface="Barlow"/>
                <a:sym typeface="Barlow"/>
              </a:rPr>
              <a:t>Quiet Area </a:t>
            </a:r>
            <a:endParaRPr b="1" u="sng">
              <a:latin typeface="Barlow"/>
              <a:ea typeface="Barlow"/>
              <a:cs typeface="Barlow"/>
              <a:sym typeface="Barlow"/>
            </a:endParaRPr>
          </a:p>
          <a:p>
            <a:pPr marL="0" lvl="0" indent="0" algn="ctr" rtl="0">
              <a:spcBef>
                <a:spcPts val="600"/>
              </a:spcBef>
              <a:spcAft>
                <a:spcPts val="0"/>
              </a:spcAft>
              <a:buNone/>
            </a:pPr>
            <a:r>
              <a:rPr lang="en" b="1"/>
              <a:t>Students should have a quiet area away from </a:t>
            </a:r>
            <a:br>
              <a:rPr lang="en" b="1"/>
            </a:br>
            <a:r>
              <a:rPr lang="en" b="1"/>
              <a:t>noise and distractions</a:t>
            </a:r>
            <a:br>
              <a:rPr lang="en" b="1"/>
            </a:br>
            <a:r>
              <a:rPr lang="en" b="1"/>
              <a:t> such as the TV. </a:t>
            </a:r>
            <a:r>
              <a:rPr lang="en" b="1" u="sng">
                <a:latin typeface="Barlow"/>
                <a:ea typeface="Barlow"/>
                <a:cs typeface="Barlow"/>
                <a:sym typeface="Barlow"/>
              </a:rPr>
              <a:t/>
            </a:r>
            <a:br>
              <a:rPr lang="en" b="1" u="sng">
                <a:latin typeface="Barlow"/>
                <a:ea typeface="Barlow"/>
                <a:cs typeface="Barlow"/>
                <a:sym typeface="Barlow"/>
              </a:rPr>
            </a:br>
            <a:r>
              <a:rPr lang="en" b="1" u="sng">
                <a:latin typeface="Barlow"/>
                <a:ea typeface="Barlow"/>
                <a:cs typeface="Barlow"/>
                <a:sym typeface="Barlow"/>
              </a:rPr>
              <a:t/>
            </a:r>
            <a:br>
              <a:rPr lang="en" b="1" u="sng">
                <a:latin typeface="Barlow"/>
                <a:ea typeface="Barlow"/>
                <a:cs typeface="Barlow"/>
                <a:sym typeface="Barlow"/>
              </a:rPr>
            </a:br>
            <a:r>
              <a:rPr lang="en" b="1" u="sng">
                <a:latin typeface="Barlow"/>
                <a:ea typeface="Barlow"/>
                <a:cs typeface="Barlow"/>
                <a:sym typeface="Barlow"/>
              </a:rPr>
              <a:t>Good Lighting</a:t>
            </a:r>
            <a:endParaRPr b="1" u="sng">
              <a:latin typeface="Barlow"/>
              <a:ea typeface="Barlow"/>
              <a:cs typeface="Barlow"/>
              <a:sym typeface="Barlow"/>
            </a:endParaRPr>
          </a:p>
          <a:p>
            <a:pPr marL="0" lvl="0" indent="0" algn="ctr" rtl="0">
              <a:spcBef>
                <a:spcPts val="600"/>
              </a:spcBef>
              <a:spcAft>
                <a:spcPts val="0"/>
              </a:spcAft>
              <a:buNone/>
            </a:pPr>
            <a:r>
              <a:rPr lang="en" b="1"/>
              <a:t>Make sure the student has a well-lit area. Check the computer brightness and for glares on the </a:t>
            </a:r>
            <a:br>
              <a:rPr lang="en" b="1"/>
            </a:br>
            <a:r>
              <a:rPr lang="en" b="1"/>
              <a:t>computer screen.</a:t>
            </a:r>
            <a:endParaRPr b="1"/>
          </a:p>
          <a:p>
            <a:pPr marL="0" lvl="0" indent="0" algn="ctr" rtl="0">
              <a:spcBef>
                <a:spcPts val="600"/>
              </a:spcBef>
              <a:spcAft>
                <a:spcPts val="0"/>
              </a:spcAft>
              <a:buNone/>
            </a:pPr>
            <a:endParaRPr b="1"/>
          </a:p>
          <a:p>
            <a:pPr marL="0" lvl="0" indent="0" algn="ctr" rtl="0">
              <a:spcBef>
                <a:spcPts val="600"/>
              </a:spcBef>
              <a:spcAft>
                <a:spcPts val="0"/>
              </a:spcAft>
              <a:buNone/>
            </a:pPr>
            <a:endParaRPr b="1"/>
          </a:p>
          <a:p>
            <a:pPr marL="0" lvl="0" indent="0" algn="l" rtl="0">
              <a:spcBef>
                <a:spcPts val="600"/>
              </a:spcBef>
              <a:spcAft>
                <a:spcPts val="0"/>
              </a:spcAft>
              <a:buNone/>
            </a:pPr>
            <a:endParaRPr/>
          </a:p>
        </p:txBody>
      </p:sp>
      <p:sp>
        <p:nvSpPr>
          <p:cNvPr id="1031" name="Google Shape;1031;p23"/>
          <p:cNvSpPr txBox="1">
            <a:spLocks noGrp="1"/>
          </p:cNvSpPr>
          <p:nvPr>
            <p:ph type="body" idx="2"/>
          </p:nvPr>
        </p:nvSpPr>
        <p:spPr>
          <a:xfrm>
            <a:off x="6314275" y="1432575"/>
            <a:ext cx="2563500" cy="32205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b="1" u="sng" dirty="0">
                <a:latin typeface="Barlow"/>
                <a:ea typeface="Barlow"/>
                <a:cs typeface="Barlow"/>
                <a:sym typeface="Barlow"/>
              </a:rPr>
              <a:t>Comfortable Seating </a:t>
            </a:r>
            <a:endParaRPr b="1" u="sng" dirty="0">
              <a:latin typeface="Barlow"/>
              <a:ea typeface="Barlow"/>
              <a:cs typeface="Barlow"/>
              <a:sym typeface="Barlow"/>
            </a:endParaRPr>
          </a:p>
          <a:p>
            <a:pPr marL="0" lvl="0" indent="0" algn="ctr" rtl="0">
              <a:spcBef>
                <a:spcPts val="600"/>
              </a:spcBef>
              <a:spcAft>
                <a:spcPts val="0"/>
              </a:spcAft>
              <a:buNone/>
            </a:pPr>
            <a:r>
              <a:rPr lang="en" b="1" dirty="0"/>
              <a:t>Most students perform their best when seated at a table with an appropriately </a:t>
            </a:r>
            <a:br>
              <a:rPr lang="en" b="1" dirty="0"/>
            </a:br>
            <a:r>
              <a:rPr lang="en" b="1" dirty="0"/>
              <a:t>sized chair. </a:t>
            </a:r>
            <a:br>
              <a:rPr lang="en" b="1" dirty="0"/>
            </a:br>
            <a:endParaRPr b="1" dirty="0"/>
          </a:p>
          <a:p>
            <a:pPr marL="0" lvl="0" indent="0" algn="ctr" rtl="0">
              <a:spcBef>
                <a:spcPts val="600"/>
              </a:spcBef>
              <a:spcAft>
                <a:spcPts val="0"/>
              </a:spcAft>
              <a:buNone/>
            </a:pPr>
            <a:r>
              <a:rPr lang="en" b="1" u="sng" dirty="0" smtClean="0">
                <a:latin typeface="Barlow"/>
                <a:ea typeface="Barlow"/>
                <a:cs typeface="Barlow"/>
                <a:sym typeface="Barlow"/>
              </a:rPr>
              <a:t>Morning/Early Afternoon</a:t>
            </a:r>
            <a:endParaRPr b="1" u="sng" dirty="0" smtClean="0">
              <a:latin typeface="Barlow"/>
              <a:ea typeface="Barlow"/>
              <a:cs typeface="Barlow"/>
              <a:sym typeface="Barlow"/>
            </a:endParaRPr>
          </a:p>
          <a:p>
            <a:pPr marL="0" lvl="0" indent="0" algn="ctr" rtl="0">
              <a:spcBef>
                <a:spcPts val="600"/>
              </a:spcBef>
              <a:spcAft>
                <a:spcPts val="0"/>
              </a:spcAft>
              <a:buNone/>
            </a:pPr>
            <a:r>
              <a:rPr lang="en" dirty="0" smtClean="0">
                <a:latin typeface="Barlow"/>
                <a:ea typeface="Barlow"/>
                <a:cs typeface="Barlow"/>
                <a:sym typeface="Barlow"/>
              </a:rPr>
              <a:t>Research tells us students perform better academically in the morning or early afternoon.</a:t>
            </a:r>
            <a:endParaRPr dirty="0" smtClean="0">
              <a:latin typeface="Barlow"/>
              <a:ea typeface="Barlow"/>
              <a:cs typeface="Barlow"/>
              <a:sym typeface="Barlow"/>
            </a:endParaRPr>
          </a:p>
          <a:p>
            <a:pPr marL="0" lvl="0" indent="0" algn="l" rtl="0">
              <a:spcBef>
                <a:spcPts val="600"/>
              </a:spcBef>
              <a:spcAft>
                <a:spcPts val="0"/>
              </a:spcAft>
              <a:buNone/>
            </a:pPr>
            <a:endParaRPr dirty="0">
              <a:latin typeface="Barlow"/>
              <a:ea typeface="Barlow"/>
              <a:cs typeface="Barlow"/>
              <a:sym typeface="Barlow"/>
            </a:endParaRPr>
          </a:p>
        </p:txBody>
      </p:sp>
      <p:sp>
        <p:nvSpPr>
          <p:cNvPr id="1032" name="Google Shape;1032;p23"/>
          <p:cNvSpPr txBox="1">
            <a:spLocks noGrp="1"/>
          </p:cNvSpPr>
          <p:nvPr>
            <p:ph type="body" idx="3"/>
          </p:nvPr>
        </p:nvSpPr>
        <p:spPr>
          <a:xfrm>
            <a:off x="394200" y="1432575"/>
            <a:ext cx="2563500" cy="33714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b="1" u="sng">
                <a:latin typeface="Barlow"/>
                <a:ea typeface="Barlow"/>
                <a:cs typeface="Barlow"/>
                <a:sym typeface="Barlow"/>
              </a:rPr>
              <a:t>Physically Ready</a:t>
            </a:r>
            <a:endParaRPr b="1" u="sng">
              <a:latin typeface="Barlow"/>
              <a:ea typeface="Barlow"/>
              <a:cs typeface="Barlow"/>
              <a:sym typeface="Barlow"/>
            </a:endParaRPr>
          </a:p>
          <a:p>
            <a:pPr marL="0" lvl="0" indent="0" algn="ctr" rtl="0">
              <a:spcBef>
                <a:spcPts val="600"/>
              </a:spcBef>
              <a:spcAft>
                <a:spcPts val="0"/>
              </a:spcAft>
              <a:buNone/>
            </a:pPr>
            <a:r>
              <a:rPr lang="en" b="1"/>
              <a:t>Research tells us that students perform better after a good night’s rest </a:t>
            </a:r>
            <a:br>
              <a:rPr lang="en" b="1"/>
            </a:br>
            <a:r>
              <a:rPr lang="en" b="1"/>
              <a:t>and a good breakfast.</a:t>
            </a:r>
            <a:br>
              <a:rPr lang="en" b="1"/>
            </a:br>
            <a:endParaRPr b="1"/>
          </a:p>
          <a:p>
            <a:pPr marL="0" lvl="0" indent="0" algn="ctr" rtl="0">
              <a:spcBef>
                <a:spcPts val="600"/>
              </a:spcBef>
              <a:spcAft>
                <a:spcPts val="0"/>
              </a:spcAft>
              <a:buNone/>
            </a:pPr>
            <a:r>
              <a:rPr lang="en" b="1" u="sng">
                <a:latin typeface="Barlow"/>
                <a:ea typeface="Barlow"/>
                <a:cs typeface="Barlow"/>
                <a:sym typeface="Barlow"/>
              </a:rPr>
              <a:t>Emotionally Ready  </a:t>
            </a:r>
            <a:endParaRPr b="1" u="sng">
              <a:latin typeface="Barlow"/>
              <a:ea typeface="Barlow"/>
              <a:cs typeface="Barlow"/>
              <a:sym typeface="Barlow"/>
            </a:endParaRPr>
          </a:p>
          <a:p>
            <a:pPr marL="0" lvl="0" indent="0" algn="ctr" rtl="0">
              <a:spcBef>
                <a:spcPts val="600"/>
              </a:spcBef>
              <a:spcAft>
                <a:spcPts val="0"/>
              </a:spcAft>
              <a:buNone/>
            </a:pPr>
            <a:r>
              <a:rPr lang="en">
                <a:latin typeface="Barlow"/>
                <a:ea typeface="Barlow"/>
                <a:cs typeface="Barlow"/>
                <a:sym typeface="Barlow"/>
              </a:rPr>
              <a:t>A student who is less anxious will always perform </a:t>
            </a:r>
            <a:br>
              <a:rPr lang="en">
                <a:latin typeface="Barlow"/>
                <a:ea typeface="Barlow"/>
                <a:cs typeface="Barlow"/>
                <a:sym typeface="Barlow"/>
              </a:rPr>
            </a:br>
            <a:r>
              <a:rPr lang="en">
                <a:latin typeface="Barlow"/>
                <a:ea typeface="Barlow"/>
                <a:cs typeface="Barlow"/>
                <a:sym typeface="Barlow"/>
              </a:rPr>
              <a:t>better academically.  </a:t>
            </a:r>
            <a:endParaRPr>
              <a:latin typeface="Barlow"/>
              <a:ea typeface="Barlow"/>
              <a:cs typeface="Barlow"/>
              <a:sym typeface="Barlow"/>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
        <p:nvSpPr>
          <p:cNvPr id="1033" name="Google Shape;1033;p23"/>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16</a:t>
            </a:fld>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4503738"/>
            <a:ext cx="487362" cy="487362"/>
          </a:xfrm>
          <a:prstGeom prst="rect">
            <a:avLst/>
          </a:prstGeom>
        </p:spPr>
      </p:pic>
    </p:spTree>
    <p:custDataLst>
      <p:tags r:id="rId1"/>
    </p:custDataLst>
  </p:cSld>
  <p:clrMapOvr>
    <a:masterClrMapping/>
  </p:clrMapOvr>
  <p:transition advTm="9916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animEffect transition="in" filter="fade">
                                      <p:cBhvr>
                                        <p:cTn id="11" dur="1000"/>
                                        <p:tgtEl>
                                          <p:spTgt spid="103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fade">
                                      <p:cBhvr>
                                        <p:cTn id="16" dur="1000"/>
                                        <p:tgtEl>
                                          <p:spTgt spid="10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31"/>
                                        </p:tgtEl>
                                        <p:attrNameLst>
                                          <p:attrName>style.visibility</p:attrName>
                                        </p:attrNameLst>
                                      </p:cBhvr>
                                      <p:to>
                                        <p:strVal val="visible"/>
                                      </p:to>
                                    </p:set>
                                    <p:animEffect transition="in" filter="fade">
                                      <p:cBhvr>
                                        <p:cTn id="21" dur="1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24"/>
          <p:cNvSpPr txBox="1">
            <a:spLocks noGrp="1"/>
          </p:cNvSpPr>
          <p:nvPr>
            <p:ph type="title"/>
          </p:nvPr>
        </p:nvSpPr>
        <p:spPr>
          <a:xfrm>
            <a:off x="569775" y="257200"/>
            <a:ext cx="7792800" cy="599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4000"/>
              <a:t>Easing Test Anxiety</a:t>
            </a:r>
            <a:endParaRPr sz="4000"/>
          </a:p>
        </p:txBody>
      </p:sp>
      <p:sp>
        <p:nvSpPr>
          <p:cNvPr id="1039" name="Google Shape;1039;p24"/>
          <p:cNvSpPr txBox="1">
            <a:spLocks noGrp="1"/>
          </p:cNvSpPr>
          <p:nvPr>
            <p:ph type="body" idx="2"/>
          </p:nvPr>
        </p:nvSpPr>
        <p:spPr>
          <a:xfrm>
            <a:off x="4428375" y="2206875"/>
            <a:ext cx="4162500" cy="29367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sz="1600" b="1" u="sng">
                <a:solidFill>
                  <a:srgbClr val="20232D"/>
                </a:solidFill>
                <a:latin typeface="Barlow"/>
                <a:ea typeface="Barlow"/>
                <a:cs typeface="Barlow"/>
                <a:sym typeface="Barlow"/>
              </a:rPr>
              <a:t>Prepare the device the day </a:t>
            </a:r>
            <a:br>
              <a:rPr lang="en" sz="1600" b="1" u="sng">
                <a:solidFill>
                  <a:srgbClr val="20232D"/>
                </a:solidFill>
                <a:latin typeface="Barlow"/>
                <a:ea typeface="Barlow"/>
                <a:cs typeface="Barlow"/>
                <a:sym typeface="Barlow"/>
              </a:rPr>
            </a:br>
            <a:r>
              <a:rPr lang="en" sz="1600" b="1" u="sng">
                <a:solidFill>
                  <a:srgbClr val="20232D"/>
                </a:solidFill>
                <a:latin typeface="Barlow"/>
                <a:ea typeface="Barlow"/>
                <a:cs typeface="Barlow"/>
                <a:sym typeface="Barlow"/>
              </a:rPr>
              <a:t>before the assessment </a:t>
            </a:r>
            <a:r>
              <a:rPr lang="en" sz="1200" b="1" u="sng">
                <a:solidFill>
                  <a:srgbClr val="20232D"/>
                </a:solidFill>
                <a:latin typeface="Barlow"/>
                <a:ea typeface="Barlow"/>
                <a:cs typeface="Barlow"/>
                <a:sym typeface="Barlow"/>
              </a:rPr>
              <a:t/>
            </a:r>
            <a:br>
              <a:rPr lang="en" sz="1200" b="1" u="sng">
                <a:solidFill>
                  <a:srgbClr val="20232D"/>
                </a:solidFill>
                <a:latin typeface="Barlow"/>
                <a:ea typeface="Barlow"/>
                <a:cs typeface="Barlow"/>
                <a:sym typeface="Barlow"/>
              </a:rPr>
            </a:br>
            <a:endParaRPr sz="1200" b="1" u="sng">
              <a:solidFill>
                <a:srgbClr val="20232D"/>
              </a:solidFill>
              <a:latin typeface="Barlow"/>
              <a:ea typeface="Barlow"/>
              <a:cs typeface="Barlow"/>
              <a:sym typeface="Barlow"/>
            </a:endParaRPr>
          </a:p>
          <a:p>
            <a:pPr marL="457200" lvl="0" indent="-323850" algn="l" rtl="0">
              <a:spcBef>
                <a:spcPts val="600"/>
              </a:spcBef>
              <a:spcAft>
                <a:spcPts val="0"/>
              </a:spcAft>
              <a:buClr>
                <a:srgbClr val="20232D"/>
              </a:buClr>
              <a:buSzPts val="1500"/>
              <a:buFont typeface="Barlow"/>
              <a:buChar char="➢"/>
            </a:pPr>
            <a:r>
              <a:rPr lang="en" sz="1500">
                <a:solidFill>
                  <a:srgbClr val="20232D"/>
                </a:solidFill>
                <a:latin typeface="Barlow"/>
                <a:ea typeface="Barlow"/>
                <a:cs typeface="Barlow"/>
                <a:sym typeface="Barlow"/>
              </a:rPr>
              <a:t> Is the </a:t>
            </a:r>
            <a:r>
              <a:rPr lang="en" sz="1500" b="1">
                <a:solidFill>
                  <a:srgbClr val="FF0000"/>
                </a:solidFill>
                <a:latin typeface="Barlow"/>
                <a:ea typeface="Barlow"/>
                <a:cs typeface="Barlow"/>
                <a:sym typeface="Barlow"/>
              </a:rPr>
              <a:t>testing app downloaded or the website bookmarked</a:t>
            </a:r>
            <a:r>
              <a:rPr lang="en" sz="1500">
                <a:solidFill>
                  <a:srgbClr val="20232D"/>
                </a:solidFill>
                <a:latin typeface="Barlow"/>
                <a:ea typeface="Barlow"/>
                <a:cs typeface="Barlow"/>
                <a:sym typeface="Barlow"/>
              </a:rPr>
              <a:t> and ready to go?</a:t>
            </a:r>
            <a:br>
              <a:rPr lang="en" sz="1500">
                <a:solidFill>
                  <a:srgbClr val="20232D"/>
                </a:solidFill>
                <a:latin typeface="Barlow"/>
                <a:ea typeface="Barlow"/>
                <a:cs typeface="Barlow"/>
                <a:sym typeface="Barlow"/>
              </a:rPr>
            </a:br>
            <a:endParaRPr sz="1500">
              <a:solidFill>
                <a:srgbClr val="20232D"/>
              </a:solidFill>
              <a:latin typeface="Barlow"/>
              <a:ea typeface="Barlow"/>
              <a:cs typeface="Barlow"/>
              <a:sym typeface="Barlow"/>
            </a:endParaRPr>
          </a:p>
          <a:p>
            <a:pPr marL="457200" lvl="0" indent="-323850" algn="l" rtl="0">
              <a:spcBef>
                <a:spcPts val="0"/>
              </a:spcBef>
              <a:spcAft>
                <a:spcPts val="0"/>
              </a:spcAft>
              <a:buClr>
                <a:srgbClr val="20232D"/>
              </a:buClr>
              <a:buSzPts val="1500"/>
              <a:buFont typeface="Barlow"/>
              <a:buChar char="➢"/>
            </a:pPr>
            <a:r>
              <a:rPr lang="en" sz="1500">
                <a:solidFill>
                  <a:srgbClr val="20232D"/>
                </a:solidFill>
                <a:latin typeface="Barlow"/>
                <a:ea typeface="Barlow"/>
                <a:cs typeface="Barlow"/>
                <a:sym typeface="Barlow"/>
              </a:rPr>
              <a:t>Does your student know how to access the test?</a:t>
            </a:r>
            <a:br>
              <a:rPr lang="en" sz="1500">
                <a:solidFill>
                  <a:srgbClr val="20232D"/>
                </a:solidFill>
                <a:latin typeface="Barlow"/>
                <a:ea typeface="Barlow"/>
                <a:cs typeface="Barlow"/>
                <a:sym typeface="Barlow"/>
              </a:rPr>
            </a:br>
            <a:endParaRPr sz="1500">
              <a:solidFill>
                <a:srgbClr val="20232D"/>
              </a:solidFill>
              <a:latin typeface="Barlow"/>
              <a:ea typeface="Barlow"/>
              <a:cs typeface="Barlow"/>
              <a:sym typeface="Barlow"/>
            </a:endParaRPr>
          </a:p>
          <a:p>
            <a:pPr marL="457200" lvl="0" indent="-323850" algn="l" rtl="0">
              <a:spcBef>
                <a:spcPts val="0"/>
              </a:spcBef>
              <a:spcAft>
                <a:spcPts val="0"/>
              </a:spcAft>
              <a:buClr>
                <a:srgbClr val="20232D"/>
              </a:buClr>
              <a:buSzPts val="1500"/>
              <a:buFont typeface="Barlow"/>
              <a:buChar char="➢"/>
            </a:pPr>
            <a:r>
              <a:rPr lang="en" sz="1500">
                <a:solidFill>
                  <a:srgbClr val="20232D"/>
                </a:solidFill>
                <a:latin typeface="Barlow"/>
                <a:ea typeface="Barlow"/>
                <a:cs typeface="Barlow"/>
                <a:sym typeface="Barlow"/>
              </a:rPr>
              <a:t>Do you have log-in and password information?</a:t>
            </a:r>
            <a:endParaRPr sz="1500">
              <a:solidFill>
                <a:srgbClr val="20232D"/>
              </a:solidFill>
              <a:latin typeface="Barlow"/>
              <a:ea typeface="Barlow"/>
              <a:cs typeface="Barlow"/>
              <a:sym typeface="Barlow"/>
            </a:endParaRPr>
          </a:p>
          <a:p>
            <a:pPr marL="457200" lvl="0" indent="0" algn="l" rtl="0">
              <a:spcBef>
                <a:spcPts val="600"/>
              </a:spcBef>
              <a:spcAft>
                <a:spcPts val="0"/>
              </a:spcAft>
              <a:buNone/>
            </a:pPr>
            <a:endParaRPr sz="1500">
              <a:solidFill>
                <a:srgbClr val="20232D"/>
              </a:solidFill>
              <a:latin typeface="Barlow"/>
              <a:ea typeface="Barlow"/>
              <a:cs typeface="Barlow"/>
              <a:sym typeface="Barlow"/>
            </a:endParaRPr>
          </a:p>
          <a:p>
            <a:pPr marL="0" lvl="0" indent="0" algn="l" rtl="0">
              <a:spcBef>
                <a:spcPts val="600"/>
              </a:spcBef>
              <a:spcAft>
                <a:spcPts val="0"/>
              </a:spcAft>
              <a:buNone/>
            </a:pPr>
            <a:endParaRPr sz="1200">
              <a:solidFill>
                <a:srgbClr val="20232D"/>
              </a:solidFill>
              <a:latin typeface="Barlow"/>
              <a:ea typeface="Barlow"/>
              <a:cs typeface="Barlow"/>
              <a:sym typeface="Barlow"/>
            </a:endParaRPr>
          </a:p>
          <a:p>
            <a:pPr marL="0" lvl="0" indent="0" algn="l" rtl="0">
              <a:spcBef>
                <a:spcPts val="600"/>
              </a:spcBef>
              <a:spcAft>
                <a:spcPts val="0"/>
              </a:spcAft>
              <a:buNone/>
            </a:pPr>
            <a:r>
              <a:rPr lang="en" sz="1200" b="1"/>
              <a:t> </a:t>
            </a:r>
            <a:endParaRPr sz="1200" b="1"/>
          </a:p>
          <a:p>
            <a:pPr marL="0" lvl="0" indent="0" algn="l" rtl="0">
              <a:spcBef>
                <a:spcPts val="600"/>
              </a:spcBef>
              <a:spcAft>
                <a:spcPts val="0"/>
              </a:spcAft>
              <a:buNone/>
            </a:pPr>
            <a:r>
              <a:rPr lang="en" sz="1200" b="1"/>
              <a:t> </a:t>
            </a:r>
            <a:endParaRPr sz="1200" b="1"/>
          </a:p>
          <a:p>
            <a:pPr marL="0" lvl="0" indent="0" algn="l" rtl="0">
              <a:spcBef>
                <a:spcPts val="600"/>
              </a:spcBef>
              <a:spcAft>
                <a:spcPts val="0"/>
              </a:spcAft>
              <a:buNone/>
            </a:pPr>
            <a:endParaRPr sz="1200" b="1"/>
          </a:p>
          <a:p>
            <a:pPr marL="0" lvl="0" indent="0" algn="l" rtl="0">
              <a:spcBef>
                <a:spcPts val="600"/>
              </a:spcBef>
              <a:spcAft>
                <a:spcPts val="0"/>
              </a:spcAft>
              <a:buNone/>
            </a:pPr>
            <a:endParaRPr sz="1200" b="1"/>
          </a:p>
          <a:p>
            <a:pPr marL="0" lvl="0" indent="0" algn="l" rtl="0">
              <a:spcBef>
                <a:spcPts val="600"/>
              </a:spcBef>
              <a:spcAft>
                <a:spcPts val="0"/>
              </a:spcAft>
              <a:buNone/>
            </a:pPr>
            <a:endParaRPr sz="1200" b="1"/>
          </a:p>
          <a:p>
            <a:pPr marL="0" lvl="0" indent="0" algn="l" rtl="0">
              <a:spcBef>
                <a:spcPts val="600"/>
              </a:spcBef>
              <a:spcAft>
                <a:spcPts val="0"/>
              </a:spcAft>
              <a:buNone/>
            </a:pPr>
            <a:endParaRPr sz="1200" b="1"/>
          </a:p>
          <a:p>
            <a:pPr marL="0" lvl="0" indent="0" algn="l" rtl="0">
              <a:spcBef>
                <a:spcPts val="600"/>
              </a:spcBef>
              <a:spcAft>
                <a:spcPts val="0"/>
              </a:spcAft>
              <a:buNone/>
            </a:pPr>
            <a:endParaRPr sz="1200" b="1"/>
          </a:p>
          <a:p>
            <a:pPr marL="0" lvl="0" indent="0" algn="l" rtl="0">
              <a:spcBef>
                <a:spcPts val="600"/>
              </a:spcBef>
              <a:spcAft>
                <a:spcPts val="0"/>
              </a:spcAft>
              <a:buNone/>
            </a:pPr>
            <a:endParaRPr sz="1200" b="1"/>
          </a:p>
          <a:p>
            <a:pPr marL="0" lvl="0" indent="0" algn="l" rtl="0">
              <a:spcBef>
                <a:spcPts val="600"/>
              </a:spcBef>
              <a:spcAft>
                <a:spcPts val="0"/>
              </a:spcAft>
              <a:buNone/>
            </a:pPr>
            <a:endParaRPr sz="1200" b="1"/>
          </a:p>
          <a:p>
            <a:pPr marL="0" lvl="0" indent="0" algn="l" rtl="0">
              <a:spcBef>
                <a:spcPts val="600"/>
              </a:spcBef>
              <a:spcAft>
                <a:spcPts val="0"/>
              </a:spcAft>
              <a:buNone/>
            </a:pPr>
            <a:r>
              <a:rPr lang="en" sz="1200" u="sng">
                <a:solidFill>
                  <a:schemeClr val="hlink"/>
                </a:solidFill>
                <a:hlinkClick r:id=""/>
              </a:rPr>
              <a:t>design slide</a:t>
            </a:r>
            <a:r>
              <a:rPr lang="en" sz="1200"/>
              <a:t>)</a:t>
            </a:r>
            <a:endParaRPr sz="1200"/>
          </a:p>
          <a:p>
            <a:pPr marL="0" lvl="0" indent="0" algn="l" rtl="0">
              <a:spcBef>
                <a:spcPts val="600"/>
              </a:spcBef>
              <a:spcAft>
                <a:spcPts val="0"/>
              </a:spcAft>
              <a:buClr>
                <a:schemeClr val="dk1"/>
              </a:buClr>
              <a:buSzPts val="1100"/>
              <a:buFont typeface="Arial"/>
              <a:buNone/>
            </a:pPr>
            <a:endParaRPr sz="1200" b="1"/>
          </a:p>
        </p:txBody>
      </p:sp>
      <p:sp>
        <p:nvSpPr>
          <p:cNvPr id="1040" name="Google Shape;1040;p24"/>
          <p:cNvSpPr txBox="1">
            <a:spLocks noGrp="1"/>
          </p:cNvSpPr>
          <p:nvPr>
            <p:ph type="body" idx="1"/>
          </p:nvPr>
        </p:nvSpPr>
        <p:spPr>
          <a:xfrm>
            <a:off x="412275" y="943750"/>
            <a:ext cx="6734700" cy="996300"/>
          </a:xfrm>
          <a:prstGeom prst="rect">
            <a:avLst/>
          </a:prstGeom>
        </p:spPr>
        <p:txBody>
          <a:bodyPr spcFirstLastPara="1" wrap="square" lIns="0" tIns="0" rIns="0" bIns="0" anchor="t" anchorCtr="0">
            <a:noAutofit/>
          </a:bodyPr>
          <a:lstStyle/>
          <a:p>
            <a:pPr marL="0" lvl="0" indent="0" algn="l" rtl="0">
              <a:spcBef>
                <a:spcPts val="600"/>
              </a:spcBef>
              <a:spcAft>
                <a:spcPts val="0"/>
              </a:spcAft>
              <a:buClr>
                <a:schemeClr val="dk1"/>
              </a:buClr>
              <a:buSzPts val="1100"/>
              <a:buFont typeface="Arial"/>
              <a:buNone/>
            </a:pPr>
            <a:r>
              <a:rPr lang="en" b="1">
                <a:latin typeface="Barlow"/>
                <a:ea typeface="Barlow"/>
                <a:cs typeface="Barlow"/>
                <a:sym typeface="Barlow"/>
              </a:rPr>
              <a:t>Test Anxiety: </a:t>
            </a:r>
            <a:endParaRPr b="1">
              <a:latin typeface="Barlow"/>
              <a:ea typeface="Barlow"/>
              <a:cs typeface="Barlow"/>
              <a:sym typeface="Barlow"/>
            </a:endParaRPr>
          </a:p>
          <a:p>
            <a:pPr marL="0" lvl="0" indent="0" algn="l" rtl="0">
              <a:spcBef>
                <a:spcPts val="600"/>
              </a:spcBef>
              <a:spcAft>
                <a:spcPts val="0"/>
              </a:spcAft>
              <a:buClr>
                <a:schemeClr val="dk1"/>
              </a:buClr>
              <a:buSzPts val="1100"/>
              <a:buFont typeface="Arial"/>
              <a:buNone/>
            </a:pPr>
            <a:r>
              <a:rPr lang="en" b="1">
                <a:latin typeface="Barlow"/>
                <a:ea typeface="Barlow"/>
                <a:cs typeface="Barlow"/>
                <a:sym typeface="Barlow"/>
              </a:rPr>
              <a:t>P</a:t>
            </a:r>
            <a:r>
              <a:rPr lang="en" sz="1500" b="1">
                <a:solidFill>
                  <a:srgbClr val="222222"/>
                </a:solidFill>
                <a:latin typeface="Roboto"/>
                <a:ea typeface="Roboto"/>
                <a:cs typeface="Roboto"/>
                <a:sym typeface="Roboto"/>
              </a:rPr>
              <a:t>hysical symptoms and emotional reactions that interfere with your student’s ability to perform well on tests</a:t>
            </a:r>
            <a:endParaRPr b="1">
              <a:latin typeface="Barlow"/>
              <a:ea typeface="Barlow"/>
              <a:cs typeface="Barlow"/>
              <a:sym typeface="Barlow"/>
            </a:endParaRPr>
          </a:p>
          <a:p>
            <a:pPr marL="0" lvl="0" indent="0" algn="l" rtl="0">
              <a:spcBef>
                <a:spcPts val="600"/>
              </a:spcBef>
              <a:spcAft>
                <a:spcPts val="0"/>
              </a:spcAft>
              <a:buClr>
                <a:schemeClr val="dk1"/>
              </a:buClr>
              <a:buSzPts val="1100"/>
              <a:buFont typeface="Arial"/>
              <a:buNone/>
            </a:pPr>
            <a:r>
              <a:rPr lang="en" sz="1500" b="1">
                <a:latin typeface="Barlow"/>
                <a:ea typeface="Barlow"/>
                <a:cs typeface="Barlow"/>
                <a:sym typeface="Barlow"/>
              </a:rPr>
              <a:t>    </a:t>
            </a:r>
            <a:endParaRPr sz="1500" b="1">
              <a:latin typeface="Barlow"/>
              <a:ea typeface="Barlow"/>
              <a:cs typeface="Barlow"/>
              <a:sym typeface="Barlow"/>
            </a:endParaRPr>
          </a:p>
          <a:p>
            <a:pPr marL="0" lvl="0" indent="0" algn="l" rtl="0">
              <a:spcBef>
                <a:spcPts val="600"/>
              </a:spcBef>
              <a:spcAft>
                <a:spcPts val="0"/>
              </a:spcAft>
              <a:buNone/>
            </a:pPr>
            <a:endParaRPr>
              <a:solidFill>
                <a:srgbClr val="000000"/>
              </a:solidFill>
            </a:endParaRPr>
          </a:p>
        </p:txBody>
      </p:sp>
      <p:sp>
        <p:nvSpPr>
          <p:cNvPr id="1041" name="Google Shape;1041;p24"/>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17</a:t>
            </a:fld>
            <a:endParaRPr/>
          </a:p>
        </p:txBody>
      </p:sp>
      <p:grpSp>
        <p:nvGrpSpPr>
          <p:cNvPr id="1042" name="Google Shape;1042;p24"/>
          <p:cNvGrpSpPr/>
          <p:nvPr/>
        </p:nvGrpSpPr>
        <p:grpSpPr>
          <a:xfrm>
            <a:off x="7362219" y="860388"/>
            <a:ext cx="1641845" cy="1163020"/>
            <a:chOff x="6986665" y="3298709"/>
            <a:chExt cx="1817809" cy="1077669"/>
          </a:xfrm>
        </p:grpSpPr>
        <p:sp>
          <p:nvSpPr>
            <p:cNvPr id="1043" name="Google Shape;1043;p24"/>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4" name="Google Shape;1044;p24"/>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5" name="Google Shape;1045;p24"/>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6" name="Google Shape;1046;p24"/>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7" name="Google Shape;1047;p24"/>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8" name="Google Shape;1048;p24"/>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9" name="Google Shape;1049;p24"/>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0" name="Google Shape;1050;p24"/>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1" name="Google Shape;1051;p24"/>
            <p:cNvSpPr/>
            <p:nvPr/>
          </p:nvSpPr>
          <p:spPr>
            <a:xfrm>
              <a:off x="7403974" y="375563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2" name="Google Shape;1052;p24"/>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3" name="Google Shape;1053;p24"/>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4" name="Google Shape;1054;p24"/>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5" name="Google Shape;1055;p24"/>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6" name="Google Shape;1056;p24"/>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7" name="Google Shape;1057;p24"/>
            <p:cNvSpPr/>
            <p:nvPr/>
          </p:nvSpPr>
          <p:spPr>
            <a:xfrm>
              <a:off x="7794459" y="3551002"/>
              <a:ext cx="540846" cy="312343"/>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8" name="Google Shape;1058;p24"/>
            <p:cNvSpPr/>
            <p:nvPr/>
          </p:nvSpPr>
          <p:spPr>
            <a:xfrm>
              <a:off x="7824798" y="3491907"/>
              <a:ext cx="470058" cy="181410"/>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9" name="Google Shape;1059;p24"/>
            <p:cNvSpPr/>
            <p:nvPr/>
          </p:nvSpPr>
          <p:spPr>
            <a:xfrm>
              <a:off x="7794490" y="3623727"/>
              <a:ext cx="41071" cy="82677"/>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0" name="Google Shape;1060;p24"/>
            <p:cNvSpPr/>
            <p:nvPr/>
          </p:nvSpPr>
          <p:spPr>
            <a:xfrm>
              <a:off x="8298847" y="3624184"/>
              <a:ext cx="36118" cy="82219"/>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1" name="Google Shape;1061;p24"/>
            <p:cNvSpPr/>
            <p:nvPr/>
          </p:nvSpPr>
          <p:spPr>
            <a:xfrm>
              <a:off x="7842237" y="3535238"/>
              <a:ext cx="450190" cy="259842"/>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2" name="Google Shape;1062;p24"/>
            <p:cNvSpPr/>
            <p:nvPr/>
          </p:nvSpPr>
          <p:spPr>
            <a:xfrm>
              <a:off x="7815050" y="3673683"/>
              <a:ext cx="491790" cy="17643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3" name="Google Shape;1063;p24"/>
            <p:cNvSpPr/>
            <p:nvPr/>
          </p:nvSpPr>
          <p:spPr>
            <a:xfrm>
              <a:off x="7794490" y="3472184"/>
              <a:ext cx="540791" cy="312391"/>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4" name="Google Shape;1064;p24"/>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5" name="Google Shape;1065;p24"/>
            <p:cNvSpPr/>
            <p:nvPr/>
          </p:nvSpPr>
          <p:spPr>
            <a:xfrm>
              <a:off x="7752377" y="3752957"/>
              <a:ext cx="148970" cy="86030"/>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6" name="Google Shape;1066;p24"/>
            <p:cNvSpPr/>
            <p:nvPr/>
          </p:nvSpPr>
          <p:spPr>
            <a:xfrm>
              <a:off x="7787483" y="3773138"/>
              <a:ext cx="113842" cy="106298"/>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7" name="Google Shape;1067;p24"/>
            <p:cNvSpPr/>
            <p:nvPr/>
          </p:nvSpPr>
          <p:spPr>
            <a:xfrm>
              <a:off x="7465892" y="3799784"/>
              <a:ext cx="345033" cy="254286"/>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8" name="Google Shape;1068;p24"/>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69" name="Google Shape;1069;p24"/>
          <p:cNvSpPr txBox="1"/>
          <p:nvPr/>
        </p:nvSpPr>
        <p:spPr>
          <a:xfrm>
            <a:off x="630425" y="2240475"/>
            <a:ext cx="3117600" cy="263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u="sng">
                <a:latin typeface="Barlow"/>
                <a:ea typeface="Barlow"/>
                <a:cs typeface="Barlow"/>
                <a:sym typeface="Barlow"/>
              </a:rPr>
              <a:t>Have a conversation</a:t>
            </a:r>
            <a:endParaRPr sz="1600" b="1" u="sng">
              <a:latin typeface="Barlow"/>
              <a:ea typeface="Barlow"/>
              <a:cs typeface="Barlow"/>
              <a:sym typeface="Barlow"/>
            </a:endParaRPr>
          </a:p>
          <a:p>
            <a:pPr marL="0" lvl="0" indent="0" algn="ctr" rtl="0">
              <a:spcBef>
                <a:spcPts val="0"/>
              </a:spcBef>
              <a:spcAft>
                <a:spcPts val="0"/>
              </a:spcAft>
              <a:buNone/>
            </a:pPr>
            <a:endParaRPr sz="1500" b="1" u="sng">
              <a:latin typeface="Barlow"/>
              <a:ea typeface="Barlow"/>
              <a:cs typeface="Barlow"/>
              <a:sym typeface="Barlow"/>
            </a:endParaRPr>
          </a:p>
          <a:p>
            <a:pPr marL="457200" lvl="0" indent="-323850" algn="l" rtl="0">
              <a:spcBef>
                <a:spcPts val="0"/>
              </a:spcBef>
              <a:spcAft>
                <a:spcPts val="0"/>
              </a:spcAft>
              <a:buSzPts val="1500"/>
              <a:buFont typeface="Barlow Light"/>
              <a:buChar char="➢"/>
            </a:pPr>
            <a:r>
              <a:rPr lang="en" sz="1500">
                <a:latin typeface="Barlow Light"/>
                <a:ea typeface="Barlow Light"/>
                <a:cs typeface="Barlow Light"/>
                <a:sym typeface="Barlow Light"/>
              </a:rPr>
              <a:t>Explain the purpose of the test.  </a:t>
            </a:r>
            <a:br>
              <a:rPr lang="en" sz="1500">
                <a:latin typeface="Barlow Light"/>
                <a:ea typeface="Barlow Light"/>
                <a:cs typeface="Barlow Light"/>
                <a:sym typeface="Barlow Light"/>
              </a:rPr>
            </a:br>
            <a:endParaRPr sz="1500">
              <a:latin typeface="Barlow Light"/>
              <a:ea typeface="Barlow Light"/>
              <a:cs typeface="Barlow Light"/>
              <a:sym typeface="Barlow Light"/>
            </a:endParaRPr>
          </a:p>
          <a:p>
            <a:pPr marL="457200" lvl="0" indent="-323850" algn="l" rtl="0">
              <a:spcBef>
                <a:spcPts val="0"/>
              </a:spcBef>
              <a:spcAft>
                <a:spcPts val="0"/>
              </a:spcAft>
              <a:buSzPts val="1500"/>
              <a:buFont typeface="Barlow Light"/>
              <a:buChar char="➢"/>
            </a:pPr>
            <a:r>
              <a:rPr lang="en" sz="1500">
                <a:latin typeface="Barlow Light"/>
                <a:ea typeface="Barlow Light"/>
                <a:cs typeface="Barlow Light"/>
                <a:sym typeface="Barlow Light"/>
              </a:rPr>
              <a:t>Tell the student that he/she is  NOT expected to  know the all of the answers </a:t>
            </a:r>
            <a:br>
              <a:rPr lang="en" sz="1500">
                <a:latin typeface="Barlow Light"/>
                <a:ea typeface="Barlow Light"/>
                <a:cs typeface="Barlow Light"/>
                <a:sym typeface="Barlow Light"/>
              </a:rPr>
            </a:br>
            <a:endParaRPr sz="1500">
              <a:latin typeface="Barlow Light"/>
              <a:ea typeface="Barlow Light"/>
              <a:cs typeface="Barlow Light"/>
              <a:sym typeface="Barlow Light"/>
            </a:endParaRPr>
          </a:p>
          <a:p>
            <a:pPr marL="457200" lvl="0" indent="-323850" algn="l" rtl="0">
              <a:spcBef>
                <a:spcPts val="0"/>
              </a:spcBef>
              <a:spcAft>
                <a:spcPts val="0"/>
              </a:spcAft>
              <a:buSzPts val="1500"/>
              <a:buFont typeface="Barlow Light"/>
              <a:buChar char="➢"/>
            </a:pPr>
            <a:r>
              <a:rPr lang="en" sz="1500">
                <a:latin typeface="Barlow Light"/>
                <a:ea typeface="Barlow Light"/>
                <a:cs typeface="Barlow Light"/>
                <a:sym typeface="Barlow Light"/>
              </a:rPr>
              <a:t>Assure the student that it is not used for a grade.  </a:t>
            </a:r>
            <a:r>
              <a:rPr lang="en" sz="1600">
                <a:latin typeface="Barlow Light"/>
                <a:ea typeface="Barlow Light"/>
                <a:cs typeface="Barlow Light"/>
                <a:sym typeface="Barlow Light"/>
              </a:rPr>
              <a:t> </a:t>
            </a:r>
            <a:endParaRPr sz="1600">
              <a:latin typeface="Barlow Light"/>
              <a:ea typeface="Barlow Light"/>
              <a:cs typeface="Barlow Light"/>
              <a:sym typeface="Barlow Light"/>
            </a:endParaRPr>
          </a:p>
          <a:p>
            <a:pPr marL="0" lvl="0" indent="0" algn="ctr" rtl="0">
              <a:spcBef>
                <a:spcPts val="0"/>
              </a:spcBef>
              <a:spcAft>
                <a:spcPts val="0"/>
              </a:spcAft>
              <a:buNone/>
            </a:pPr>
            <a:endParaRPr sz="1600" b="1" u="sng">
              <a:latin typeface="Barlow"/>
              <a:ea typeface="Barlow"/>
              <a:cs typeface="Barlow"/>
              <a:sym typeface="Barlow"/>
            </a:endParaRPr>
          </a:p>
          <a:p>
            <a:pPr marL="457200" lvl="0" indent="0" algn="l" rtl="0">
              <a:spcBef>
                <a:spcPts val="0"/>
              </a:spcBef>
              <a:spcAft>
                <a:spcPts val="0"/>
              </a:spcAft>
              <a:buNone/>
            </a:pPr>
            <a:r>
              <a:rPr lang="en" sz="1600" b="1" u="sng">
                <a:latin typeface="Barlow"/>
                <a:ea typeface="Barlow"/>
                <a:cs typeface="Barlow"/>
                <a:sym typeface="Barlow"/>
              </a:rPr>
              <a:t> </a:t>
            </a:r>
            <a:endParaRPr sz="1600" b="1" u="sng">
              <a:latin typeface="Barlow"/>
              <a:ea typeface="Barlow"/>
              <a:cs typeface="Barlow"/>
              <a:sym typeface="Barlow"/>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4503738"/>
            <a:ext cx="487362" cy="487362"/>
          </a:xfrm>
          <a:prstGeom prst="rect">
            <a:avLst/>
          </a:prstGeom>
        </p:spPr>
      </p:pic>
    </p:spTree>
    <p:custDataLst>
      <p:tags r:id="rId1"/>
    </p:custDataLst>
  </p:cSld>
  <p:clrMapOvr>
    <a:masterClrMapping/>
  </p:clrMapOvr>
  <p:transition advTm="17114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40"/>
                                        </p:tgtEl>
                                        <p:attrNameLst>
                                          <p:attrName>style.visibility</p:attrName>
                                        </p:attrNameLst>
                                      </p:cBhvr>
                                      <p:to>
                                        <p:strVal val="visible"/>
                                      </p:to>
                                    </p:set>
                                    <p:animEffect transition="in" filter="fade">
                                      <p:cBhvr>
                                        <p:cTn id="11" dur="1000"/>
                                        <p:tgtEl>
                                          <p:spTgt spid="10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69"/>
                                        </p:tgtEl>
                                        <p:attrNameLst>
                                          <p:attrName>style.visibility</p:attrName>
                                        </p:attrNameLst>
                                      </p:cBhvr>
                                      <p:to>
                                        <p:strVal val="visible"/>
                                      </p:to>
                                    </p:set>
                                    <p:animEffect transition="in" filter="fade">
                                      <p:cBhvr>
                                        <p:cTn id="16" dur="1000"/>
                                        <p:tgtEl>
                                          <p:spTgt spid="106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39"/>
                                        </p:tgtEl>
                                        <p:attrNameLst>
                                          <p:attrName>style.visibility</p:attrName>
                                        </p:attrNameLst>
                                      </p:cBhvr>
                                      <p:to>
                                        <p:strVal val="visible"/>
                                      </p:to>
                                    </p:set>
                                    <p:animEffect transition="in" filter="fade">
                                      <p:cBhvr>
                                        <p:cTn id="21" dur="10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25"/>
          <p:cNvSpPr txBox="1">
            <a:spLocks noGrp="1"/>
          </p:cNvSpPr>
          <p:nvPr>
            <p:ph type="ctrTitle"/>
          </p:nvPr>
        </p:nvSpPr>
        <p:spPr>
          <a:xfrm>
            <a:off x="930625" y="450225"/>
            <a:ext cx="6806700" cy="716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Test Security</a:t>
            </a:r>
            <a:endParaRPr/>
          </a:p>
        </p:txBody>
      </p:sp>
      <p:sp>
        <p:nvSpPr>
          <p:cNvPr id="1075" name="Google Shape;1075;p25"/>
          <p:cNvSpPr txBox="1"/>
          <p:nvPr/>
        </p:nvSpPr>
        <p:spPr>
          <a:xfrm>
            <a:off x="2211725" y="1615500"/>
            <a:ext cx="2229300" cy="158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b="1">
                <a:solidFill>
                  <a:srgbClr val="9C3E3E"/>
                </a:solidFill>
                <a:latin typeface="Barlow"/>
                <a:ea typeface="Barlow"/>
                <a:cs typeface="Barlow"/>
                <a:sym typeface="Barlow"/>
              </a:rPr>
              <a:t> What?</a:t>
            </a:r>
            <a:r>
              <a:rPr lang="en" sz="4800" b="1">
                <a:solidFill>
                  <a:srgbClr val="660000"/>
                </a:solidFill>
                <a:latin typeface="Barlow"/>
                <a:ea typeface="Barlow"/>
                <a:cs typeface="Barlow"/>
                <a:sym typeface="Barlow"/>
              </a:rPr>
              <a:t> </a:t>
            </a:r>
            <a:endParaRPr sz="4800" b="1">
              <a:solidFill>
                <a:srgbClr val="660000"/>
              </a:solidFill>
              <a:latin typeface="Barlow"/>
              <a:ea typeface="Barlow"/>
              <a:cs typeface="Barlow"/>
              <a:sym typeface="Barlow"/>
            </a:endParaRPr>
          </a:p>
          <a:p>
            <a:pPr marL="0" lvl="0" indent="0" algn="l" rtl="0">
              <a:spcBef>
                <a:spcPts val="0"/>
              </a:spcBef>
              <a:spcAft>
                <a:spcPts val="0"/>
              </a:spcAft>
              <a:buNone/>
            </a:pPr>
            <a:endParaRPr sz="4800" b="1">
              <a:solidFill>
                <a:srgbClr val="660000"/>
              </a:solidFill>
              <a:latin typeface="Barlow"/>
              <a:ea typeface="Barlow"/>
              <a:cs typeface="Barlow"/>
              <a:sym typeface="Barlow"/>
            </a:endParaRPr>
          </a:p>
          <a:p>
            <a:pPr marL="0" lvl="0" indent="0" algn="l" rtl="0">
              <a:spcBef>
                <a:spcPts val="0"/>
              </a:spcBef>
              <a:spcAft>
                <a:spcPts val="0"/>
              </a:spcAft>
              <a:buNone/>
            </a:pPr>
            <a:r>
              <a:rPr lang="en" sz="4800" b="1">
                <a:solidFill>
                  <a:srgbClr val="9C3E3E"/>
                </a:solidFill>
                <a:latin typeface="Barlow"/>
                <a:ea typeface="Barlow"/>
                <a:cs typeface="Barlow"/>
                <a:sym typeface="Barlow"/>
              </a:rPr>
              <a:t>  Why?</a:t>
            </a:r>
            <a:endParaRPr sz="4800" b="1">
              <a:solidFill>
                <a:srgbClr val="9C3E3E"/>
              </a:solidFill>
              <a:latin typeface="Barlow"/>
              <a:ea typeface="Barlow"/>
              <a:cs typeface="Barlow"/>
              <a:sym typeface="Barlow"/>
            </a:endParaRPr>
          </a:p>
          <a:p>
            <a:pPr marL="0" lvl="0" indent="0" algn="l" rtl="0">
              <a:spcBef>
                <a:spcPts val="0"/>
              </a:spcBef>
              <a:spcAft>
                <a:spcPts val="0"/>
              </a:spcAft>
              <a:buNone/>
            </a:pPr>
            <a:endParaRPr sz="4800" b="1">
              <a:solidFill>
                <a:srgbClr val="660000"/>
              </a:solidFill>
              <a:latin typeface="Barlow"/>
              <a:ea typeface="Barlow"/>
              <a:cs typeface="Barlow"/>
              <a:sym typeface="Barlow"/>
            </a:endParaRPr>
          </a:p>
        </p:txBody>
      </p:sp>
      <p:grpSp>
        <p:nvGrpSpPr>
          <p:cNvPr id="1076" name="Google Shape;1076;p25"/>
          <p:cNvGrpSpPr/>
          <p:nvPr/>
        </p:nvGrpSpPr>
        <p:grpSpPr>
          <a:xfrm>
            <a:off x="5086573" y="1166625"/>
            <a:ext cx="2318495" cy="3613203"/>
            <a:chOff x="6661328" y="2103554"/>
            <a:chExt cx="850574" cy="1325606"/>
          </a:xfrm>
        </p:grpSpPr>
        <p:sp>
          <p:nvSpPr>
            <p:cNvPr id="1077" name="Google Shape;1077;p25"/>
            <p:cNvSpPr/>
            <p:nvPr/>
          </p:nvSpPr>
          <p:spPr>
            <a:xfrm>
              <a:off x="7216759" y="3070053"/>
              <a:ext cx="247057" cy="142875"/>
            </a:xfrm>
            <a:custGeom>
              <a:avLst/>
              <a:gdLst/>
              <a:ahLst/>
              <a:cxnLst/>
              <a:rect l="l" t="t" r="r" b="b"/>
              <a:pathLst>
                <a:path w="658819" h="381000" extrusionOk="0">
                  <a:moveTo>
                    <a:pt x="658819" y="190500"/>
                  </a:moveTo>
                  <a:cubicBezTo>
                    <a:pt x="658819" y="295710"/>
                    <a:pt x="511337" y="381000"/>
                    <a:pt x="329409" y="381000"/>
                  </a:cubicBezTo>
                  <a:cubicBezTo>
                    <a:pt x="147482" y="381000"/>
                    <a:pt x="0" y="295710"/>
                    <a:pt x="0" y="190500"/>
                  </a:cubicBezTo>
                  <a:cubicBezTo>
                    <a:pt x="0" y="85290"/>
                    <a:pt x="147481" y="0"/>
                    <a:pt x="329409" y="0"/>
                  </a:cubicBezTo>
                  <a:cubicBezTo>
                    <a:pt x="511337" y="0"/>
                    <a:pt x="658819" y="85290"/>
                    <a:pt x="658819" y="19050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8" name="Google Shape;1078;p25"/>
            <p:cNvSpPr/>
            <p:nvPr/>
          </p:nvSpPr>
          <p:spPr>
            <a:xfrm>
              <a:off x="7342016" y="3123138"/>
              <a:ext cx="71660" cy="55453"/>
            </a:xfrm>
            <a:custGeom>
              <a:avLst/>
              <a:gdLst/>
              <a:ahLst/>
              <a:cxnLst/>
              <a:rect l="l" t="t" r="r" b="b"/>
              <a:pathLst>
                <a:path w="191092" h="147874" extrusionOk="0">
                  <a:moveTo>
                    <a:pt x="175923" y="5"/>
                  </a:moveTo>
                  <a:cubicBezTo>
                    <a:pt x="153005" y="19055"/>
                    <a:pt x="118866" y="1625"/>
                    <a:pt x="117534" y="3339"/>
                  </a:cubicBezTo>
                  <a:cubicBezTo>
                    <a:pt x="90651" y="28352"/>
                    <a:pt x="62427" y="51879"/>
                    <a:pt x="32995" y="73824"/>
                  </a:cubicBezTo>
                  <a:cubicBezTo>
                    <a:pt x="18731" y="85064"/>
                    <a:pt x="-3522" y="100113"/>
                    <a:pt x="472" y="121449"/>
                  </a:cubicBezTo>
                  <a:cubicBezTo>
                    <a:pt x="7699" y="160121"/>
                    <a:pt x="69511" y="148214"/>
                    <a:pt x="92810" y="136403"/>
                  </a:cubicBezTo>
                  <a:cubicBezTo>
                    <a:pt x="116108" y="124592"/>
                    <a:pt x="135127" y="104971"/>
                    <a:pt x="157189" y="91255"/>
                  </a:cubicBezTo>
                  <a:cubicBezTo>
                    <a:pt x="172975" y="81730"/>
                    <a:pt x="188475" y="76396"/>
                    <a:pt x="190948" y="56489"/>
                  </a:cubicBezTo>
                  <a:cubicBezTo>
                    <a:pt x="192564" y="44678"/>
                    <a:pt x="180202" y="-566"/>
                    <a:pt x="175923" y="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9" name="Google Shape;1079;p25"/>
            <p:cNvSpPr/>
            <p:nvPr/>
          </p:nvSpPr>
          <p:spPr>
            <a:xfrm>
              <a:off x="7342406" y="3141358"/>
              <a:ext cx="71304" cy="37263"/>
            </a:xfrm>
            <a:custGeom>
              <a:avLst/>
              <a:gdLst/>
              <a:ahLst/>
              <a:cxnLst/>
              <a:rect l="l" t="t" r="r" b="b"/>
              <a:pathLst>
                <a:path w="190145" h="99367" extrusionOk="0">
                  <a:moveTo>
                    <a:pt x="189715" y="0"/>
                  </a:moveTo>
                  <a:cubicBezTo>
                    <a:pt x="186767" y="19050"/>
                    <a:pt x="171457" y="24289"/>
                    <a:pt x="155861" y="34004"/>
                  </a:cubicBezTo>
                  <a:cubicBezTo>
                    <a:pt x="133419" y="47911"/>
                    <a:pt x="113639" y="68104"/>
                    <a:pt x="90340" y="79915"/>
                  </a:cubicBezTo>
                  <a:cubicBezTo>
                    <a:pt x="68849" y="90774"/>
                    <a:pt x="15120" y="101632"/>
                    <a:pt x="0" y="74009"/>
                  </a:cubicBezTo>
                  <a:cubicBezTo>
                    <a:pt x="8178" y="111347"/>
                    <a:pt x="68849" y="99632"/>
                    <a:pt x="91957" y="87916"/>
                  </a:cubicBezTo>
                  <a:cubicBezTo>
                    <a:pt x="115065" y="76200"/>
                    <a:pt x="134275" y="56483"/>
                    <a:pt x="156336" y="42767"/>
                  </a:cubicBezTo>
                  <a:cubicBezTo>
                    <a:pt x="172122" y="33242"/>
                    <a:pt x="187623" y="27908"/>
                    <a:pt x="190095" y="8001"/>
                  </a:cubicBezTo>
                  <a:cubicBezTo>
                    <a:pt x="190229" y="5325"/>
                    <a:pt x="190095" y="2648"/>
                    <a:pt x="18971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0" name="Google Shape;1080;p25"/>
            <p:cNvSpPr/>
            <p:nvPr/>
          </p:nvSpPr>
          <p:spPr>
            <a:xfrm>
              <a:off x="7268719" y="3095364"/>
              <a:ext cx="71613" cy="53417"/>
            </a:xfrm>
            <a:custGeom>
              <a:avLst/>
              <a:gdLst/>
              <a:ahLst/>
              <a:cxnLst/>
              <a:rect l="l" t="t" r="r" b="b"/>
              <a:pathLst>
                <a:path w="190969" h="142446" extrusionOk="0">
                  <a:moveTo>
                    <a:pt x="173186" y="102"/>
                  </a:moveTo>
                  <a:cubicBezTo>
                    <a:pt x="150268" y="19152"/>
                    <a:pt x="110138" y="-1613"/>
                    <a:pt x="108522" y="102"/>
                  </a:cubicBezTo>
                  <a:cubicBezTo>
                    <a:pt x="84624" y="24276"/>
                    <a:pt x="59386" y="47079"/>
                    <a:pt x="32921" y="68396"/>
                  </a:cubicBezTo>
                  <a:cubicBezTo>
                    <a:pt x="18657" y="79636"/>
                    <a:pt x="-3596" y="94685"/>
                    <a:pt x="493" y="116021"/>
                  </a:cubicBezTo>
                  <a:cubicBezTo>
                    <a:pt x="7626" y="154693"/>
                    <a:pt x="69437" y="142786"/>
                    <a:pt x="92736" y="130975"/>
                  </a:cubicBezTo>
                  <a:cubicBezTo>
                    <a:pt x="116034" y="119164"/>
                    <a:pt x="135148" y="99543"/>
                    <a:pt x="157210" y="85827"/>
                  </a:cubicBezTo>
                  <a:cubicBezTo>
                    <a:pt x="172901" y="76302"/>
                    <a:pt x="188402" y="70968"/>
                    <a:pt x="190874" y="51061"/>
                  </a:cubicBezTo>
                  <a:cubicBezTo>
                    <a:pt x="192300" y="39249"/>
                    <a:pt x="177275" y="-374"/>
                    <a:pt x="173186" y="10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1" name="Google Shape;1081;p25"/>
            <p:cNvSpPr/>
            <p:nvPr/>
          </p:nvSpPr>
          <p:spPr>
            <a:xfrm>
              <a:off x="7268869" y="3112444"/>
              <a:ext cx="71304" cy="37267"/>
            </a:xfrm>
            <a:custGeom>
              <a:avLst/>
              <a:gdLst/>
              <a:ahLst/>
              <a:cxnLst/>
              <a:rect l="l" t="t" r="r" b="b"/>
              <a:pathLst>
                <a:path w="190145" h="99378" extrusionOk="0">
                  <a:moveTo>
                    <a:pt x="189715" y="0"/>
                  </a:moveTo>
                  <a:cubicBezTo>
                    <a:pt x="186767" y="19050"/>
                    <a:pt x="171457" y="24289"/>
                    <a:pt x="155861" y="34004"/>
                  </a:cubicBezTo>
                  <a:cubicBezTo>
                    <a:pt x="133418" y="48006"/>
                    <a:pt x="113639" y="68104"/>
                    <a:pt x="90340" y="79915"/>
                  </a:cubicBezTo>
                  <a:cubicBezTo>
                    <a:pt x="68849" y="90869"/>
                    <a:pt x="15120" y="101727"/>
                    <a:pt x="0" y="74104"/>
                  </a:cubicBezTo>
                  <a:cubicBezTo>
                    <a:pt x="8178" y="111347"/>
                    <a:pt x="68944" y="99631"/>
                    <a:pt x="91957" y="87916"/>
                  </a:cubicBezTo>
                  <a:cubicBezTo>
                    <a:pt x="114970" y="76200"/>
                    <a:pt x="134274" y="56579"/>
                    <a:pt x="156431" y="42767"/>
                  </a:cubicBezTo>
                  <a:cubicBezTo>
                    <a:pt x="172122" y="33242"/>
                    <a:pt x="187622" y="27908"/>
                    <a:pt x="190095" y="8001"/>
                  </a:cubicBezTo>
                  <a:cubicBezTo>
                    <a:pt x="190228" y="5324"/>
                    <a:pt x="190095" y="2648"/>
                    <a:pt x="18971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2" name="Google Shape;1082;p25"/>
            <p:cNvSpPr/>
            <p:nvPr/>
          </p:nvSpPr>
          <p:spPr>
            <a:xfrm>
              <a:off x="7286737" y="2775175"/>
              <a:ext cx="123184" cy="353826"/>
            </a:xfrm>
            <a:custGeom>
              <a:avLst/>
              <a:gdLst/>
              <a:ahLst/>
              <a:cxnLst/>
              <a:rect l="l" t="t" r="r" b="b"/>
              <a:pathLst>
                <a:path w="328490" h="943536" extrusionOk="0">
                  <a:moveTo>
                    <a:pt x="324560" y="81915"/>
                  </a:moveTo>
                  <a:cubicBezTo>
                    <a:pt x="323514" y="116681"/>
                    <a:pt x="312673" y="267367"/>
                    <a:pt x="307918" y="347091"/>
                  </a:cubicBezTo>
                  <a:cubicBezTo>
                    <a:pt x="303163" y="426815"/>
                    <a:pt x="301927" y="524637"/>
                    <a:pt x="301927" y="524637"/>
                  </a:cubicBezTo>
                  <a:cubicBezTo>
                    <a:pt x="301927" y="524637"/>
                    <a:pt x="315716" y="582740"/>
                    <a:pt x="324560" y="651034"/>
                  </a:cubicBezTo>
                  <a:cubicBezTo>
                    <a:pt x="333403" y="719328"/>
                    <a:pt x="324560" y="934879"/>
                    <a:pt x="324560" y="934879"/>
                  </a:cubicBezTo>
                  <a:cubicBezTo>
                    <a:pt x="306701" y="946423"/>
                    <a:pt x="283745" y="946423"/>
                    <a:pt x="265886" y="934879"/>
                  </a:cubicBezTo>
                  <a:cubicBezTo>
                    <a:pt x="265886" y="934879"/>
                    <a:pt x="229274" y="762381"/>
                    <a:pt x="212252" y="684657"/>
                  </a:cubicBezTo>
                  <a:cubicBezTo>
                    <a:pt x="195230" y="606933"/>
                    <a:pt x="192378" y="562166"/>
                    <a:pt x="183724" y="513969"/>
                  </a:cubicBezTo>
                  <a:cubicBezTo>
                    <a:pt x="173073" y="455676"/>
                    <a:pt x="150060" y="183642"/>
                    <a:pt x="150060" y="183642"/>
                  </a:cubicBezTo>
                  <a:lnTo>
                    <a:pt x="140551" y="184214"/>
                  </a:lnTo>
                  <a:lnTo>
                    <a:pt x="116206" y="491490"/>
                  </a:lnTo>
                  <a:cubicBezTo>
                    <a:pt x="123766" y="514131"/>
                    <a:pt x="128959" y="537496"/>
                    <a:pt x="131707" y="561213"/>
                  </a:cubicBezTo>
                  <a:cubicBezTo>
                    <a:pt x="138363" y="611219"/>
                    <a:pt x="124670" y="862870"/>
                    <a:pt x="124670" y="862870"/>
                  </a:cubicBezTo>
                  <a:cubicBezTo>
                    <a:pt x="104700" y="873966"/>
                    <a:pt x="80213" y="872938"/>
                    <a:pt x="61241" y="860203"/>
                  </a:cubicBezTo>
                  <a:cubicBezTo>
                    <a:pt x="61241" y="860203"/>
                    <a:pt x="0" y="526828"/>
                    <a:pt x="0" y="476250"/>
                  </a:cubicBezTo>
                  <a:cubicBezTo>
                    <a:pt x="0" y="442722"/>
                    <a:pt x="5706" y="0"/>
                    <a:pt x="5706"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3" name="Google Shape;1083;p25"/>
            <p:cNvSpPr/>
            <p:nvPr/>
          </p:nvSpPr>
          <p:spPr>
            <a:xfrm>
              <a:off x="7314533" y="2554952"/>
              <a:ext cx="78868" cy="76871"/>
            </a:xfrm>
            <a:custGeom>
              <a:avLst/>
              <a:gdLst/>
              <a:ahLst/>
              <a:cxnLst/>
              <a:rect l="l" t="t" r="r" b="b"/>
              <a:pathLst>
                <a:path w="210314" h="204988" extrusionOk="0">
                  <a:moveTo>
                    <a:pt x="167279" y="0"/>
                  </a:moveTo>
                  <a:cubicBezTo>
                    <a:pt x="167279" y="0"/>
                    <a:pt x="163380" y="75629"/>
                    <a:pt x="165092" y="82391"/>
                  </a:cubicBezTo>
                  <a:cubicBezTo>
                    <a:pt x="166804" y="89154"/>
                    <a:pt x="199707" y="110966"/>
                    <a:pt x="209312" y="119158"/>
                  </a:cubicBezTo>
                  <a:cubicBezTo>
                    <a:pt x="218916" y="127349"/>
                    <a:pt x="157104" y="188214"/>
                    <a:pt x="127054" y="202025"/>
                  </a:cubicBezTo>
                  <a:cubicBezTo>
                    <a:pt x="97004" y="215836"/>
                    <a:pt x="1719" y="179451"/>
                    <a:pt x="102" y="132588"/>
                  </a:cubicBezTo>
                  <a:cubicBezTo>
                    <a:pt x="-1515" y="85725"/>
                    <a:pt x="16363" y="46387"/>
                    <a:pt x="31008" y="44291"/>
                  </a:cubicBezTo>
                  <a:cubicBezTo>
                    <a:pt x="45653" y="42196"/>
                    <a:pt x="167279" y="0"/>
                    <a:pt x="167279"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4" name="Google Shape;1084;p25"/>
            <p:cNvSpPr/>
            <p:nvPr/>
          </p:nvSpPr>
          <p:spPr>
            <a:xfrm>
              <a:off x="7190170" y="2579409"/>
              <a:ext cx="118999" cy="169986"/>
            </a:xfrm>
            <a:custGeom>
              <a:avLst/>
              <a:gdLst/>
              <a:ahLst/>
              <a:cxnLst/>
              <a:rect l="l" t="t" r="r" b="b"/>
              <a:pathLst>
                <a:path w="317332" h="453297" extrusionOk="0">
                  <a:moveTo>
                    <a:pt x="317332" y="2194"/>
                  </a:moveTo>
                  <a:cubicBezTo>
                    <a:pt x="317332" y="2194"/>
                    <a:pt x="296887" y="-29144"/>
                    <a:pt x="222237" y="145069"/>
                  </a:cubicBezTo>
                  <a:cubicBezTo>
                    <a:pt x="147588" y="319281"/>
                    <a:pt x="101562" y="365001"/>
                    <a:pt x="68088" y="408340"/>
                  </a:cubicBezTo>
                  <a:cubicBezTo>
                    <a:pt x="37848" y="447773"/>
                    <a:pt x="22918" y="385099"/>
                    <a:pt x="22918" y="385099"/>
                  </a:cubicBezTo>
                  <a:cubicBezTo>
                    <a:pt x="22918" y="385099"/>
                    <a:pt x="46977" y="354714"/>
                    <a:pt x="26912" y="354714"/>
                  </a:cubicBezTo>
                  <a:cubicBezTo>
                    <a:pt x="15691" y="355381"/>
                    <a:pt x="0" y="378526"/>
                    <a:pt x="0" y="378526"/>
                  </a:cubicBezTo>
                  <a:lnTo>
                    <a:pt x="25581" y="419484"/>
                  </a:lnTo>
                  <a:lnTo>
                    <a:pt x="92147" y="453298"/>
                  </a:lnTo>
                  <a:cubicBezTo>
                    <a:pt x="92147" y="453298"/>
                    <a:pt x="173644" y="378241"/>
                    <a:pt x="199985" y="331949"/>
                  </a:cubicBezTo>
                  <a:cubicBezTo>
                    <a:pt x="228514" y="295468"/>
                    <a:pt x="271211" y="223078"/>
                    <a:pt x="271211" y="223078"/>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085;p25"/>
            <p:cNvSpPr/>
            <p:nvPr/>
          </p:nvSpPr>
          <p:spPr>
            <a:xfrm>
              <a:off x="7180686" y="2720915"/>
              <a:ext cx="56790" cy="37169"/>
            </a:xfrm>
            <a:custGeom>
              <a:avLst/>
              <a:gdLst/>
              <a:ahLst/>
              <a:cxnLst/>
              <a:rect l="l" t="t" r="r" b="b"/>
              <a:pathLst>
                <a:path w="151441" h="99116" extrusionOk="0">
                  <a:moveTo>
                    <a:pt x="25622" y="35807"/>
                  </a:moveTo>
                  <a:cubicBezTo>
                    <a:pt x="24861" y="35236"/>
                    <a:pt x="4986" y="12090"/>
                    <a:pt x="4986" y="12090"/>
                  </a:cubicBezTo>
                  <a:cubicBezTo>
                    <a:pt x="4986" y="12090"/>
                    <a:pt x="-6901" y="1708"/>
                    <a:pt x="6032" y="946"/>
                  </a:cubicBezTo>
                  <a:cubicBezTo>
                    <a:pt x="18965" y="184"/>
                    <a:pt x="65086" y="89"/>
                    <a:pt x="65086" y="89"/>
                  </a:cubicBezTo>
                  <a:cubicBezTo>
                    <a:pt x="69803" y="-369"/>
                    <a:pt x="74510" y="955"/>
                    <a:pt x="78305" y="3803"/>
                  </a:cubicBezTo>
                  <a:cubicBezTo>
                    <a:pt x="84105" y="8375"/>
                    <a:pt x="150957" y="93148"/>
                    <a:pt x="150957" y="93148"/>
                  </a:cubicBezTo>
                  <a:cubicBezTo>
                    <a:pt x="150957" y="93148"/>
                    <a:pt x="153905" y="98291"/>
                    <a:pt x="145252" y="98863"/>
                  </a:cubicBezTo>
                  <a:cubicBezTo>
                    <a:pt x="136598" y="99434"/>
                    <a:pt x="80587" y="98863"/>
                    <a:pt x="80587" y="98863"/>
                  </a:cubicBezTo>
                  <a:close/>
                </a:path>
              </a:pathLst>
            </a:custGeom>
            <a:solidFill>
              <a:srgbClr val="2023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25"/>
            <p:cNvSpPr/>
            <p:nvPr/>
          </p:nvSpPr>
          <p:spPr>
            <a:xfrm>
              <a:off x="7182331" y="2728860"/>
              <a:ext cx="37082" cy="30910"/>
            </a:xfrm>
            <a:custGeom>
              <a:avLst/>
              <a:gdLst/>
              <a:ahLst/>
              <a:cxnLst/>
              <a:rect l="l" t="t" r="r" b="b"/>
              <a:pathLst>
                <a:path w="98885" h="82426" extrusionOk="0">
                  <a:moveTo>
                    <a:pt x="15807" y="295"/>
                  </a:moveTo>
                  <a:cubicBezTo>
                    <a:pt x="15807" y="295"/>
                    <a:pt x="-3878" y="-3420"/>
                    <a:pt x="687" y="15534"/>
                  </a:cubicBezTo>
                  <a:cubicBezTo>
                    <a:pt x="5251" y="34489"/>
                    <a:pt x="33495" y="54111"/>
                    <a:pt x="33495" y="54111"/>
                  </a:cubicBezTo>
                  <a:lnTo>
                    <a:pt x="62974" y="78876"/>
                  </a:lnTo>
                  <a:cubicBezTo>
                    <a:pt x="70334" y="83610"/>
                    <a:pt x="79768" y="83610"/>
                    <a:pt x="87128" y="78876"/>
                  </a:cubicBezTo>
                  <a:cubicBezTo>
                    <a:pt x="94736" y="74113"/>
                    <a:pt x="105387" y="61159"/>
                    <a:pt x="93690" y="48872"/>
                  </a:cubicBezTo>
                  <a:cubicBezTo>
                    <a:pt x="81993" y="36585"/>
                    <a:pt x="71533" y="9629"/>
                    <a:pt x="41673" y="10772"/>
                  </a:cubicBezTo>
                  <a:cubicBezTo>
                    <a:pt x="41673" y="10772"/>
                    <a:pt x="40056" y="3628"/>
                    <a:pt x="22654" y="1247"/>
                  </a:cubicBezTo>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7" name="Google Shape;1087;p25"/>
            <p:cNvSpPr/>
            <p:nvPr/>
          </p:nvSpPr>
          <p:spPr>
            <a:xfrm>
              <a:off x="7286654" y="2565698"/>
              <a:ext cx="128280" cy="258276"/>
            </a:xfrm>
            <a:custGeom>
              <a:avLst/>
              <a:gdLst/>
              <a:ahLst/>
              <a:cxnLst/>
              <a:rect l="l" t="t" r="r" b="b"/>
              <a:pathLst>
                <a:path w="342080" h="688737" extrusionOk="0">
                  <a:moveTo>
                    <a:pt x="250227" y="66733"/>
                  </a:moveTo>
                  <a:cubicBezTo>
                    <a:pt x="250227" y="66733"/>
                    <a:pt x="195357" y="148457"/>
                    <a:pt x="118901" y="156172"/>
                  </a:cubicBezTo>
                  <a:cubicBezTo>
                    <a:pt x="94841" y="132360"/>
                    <a:pt x="92654" y="47683"/>
                    <a:pt x="126033" y="20632"/>
                  </a:cubicBezTo>
                  <a:cubicBezTo>
                    <a:pt x="126033" y="20632"/>
                    <a:pt x="95317" y="-4229"/>
                    <a:pt x="74301" y="629"/>
                  </a:cubicBezTo>
                  <a:cubicBezTo>
                    <a:pt x="49433" y="14088"/>
                    <a:pt x="30395" y="36272"/>
                    <a:pt x="20857" y="62923"/>
                  </a:cubicBezTo>
                  <a:cubicBezTo>
                    <a:pt x="6783" y="106071"/>
                    <a:pt x="-1110" y="155792"/>
                    <a:pt x="126" y="236087"/>
                  </a:cubicBezTo>
                  <a:cubicBezTo>
                    <a:pt x="1363" y="316383"/>
                    <a:pt x="126" y="561557"/>
                    <a:pt x="126" y="561557"/>
                  </a:cubicBezTo>
                  <a:cubicBezTo>
                    <a:pt x="126" y="561557"/>
                    <a:pt x="10967" y="613468"/>
                    <a:pt x="80102" y="652044"/>
                  </a:cubicBezTo>
                  <a:cubicBezTo>
                    <a:pt x="149236" y="690620"/>
                    <a:pt x="200207" y="694335"/>
                    <a:pt x="247754" y="683381"/>
                  </a:cubicBezTo>
                  <a:cubicBezTo>
                    <a:pt x="286458" y="674333"/>
                    <a:pt x="318410" y="660712"/>
                    <a:pt x="331723" y="632613"/>
                  </a:cubicBezTo>
                  <a:cubicBezTo>
                    <a:pt x="328300" y="576320"/>
                    <a:pt x="303195" y="429540"/>
                    <a:pt x="312704" y="358769"/>
                  </a:cubicBezTo>
                  <a:cubicBezTo>
                    <a:pt x="322214" y="287999"/>
                    <a:pt x="336954" y="234944"/>
                    <a:pt x="341233" y="177794"/>
                  </a:cubicBezTo>
                  <a:cubicBezTo>
                    <a:pt x="345512" y="120644"/>
                    <a:pt x="333625" y="121692"/>
                    <a:pt x="305001" y="101594"/>
                  </a:cubicBezTo>
                  <a:cubicBezTo>
                    <a:pt x="287618" y="88650"/>
                    <a:pt x="269312" y="77001"/>
                    <a:pt x="250227" y="6673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088;p25"/>
            <p:cNvSpPr/>
            <p:nvPr/>
          </p:nvSpPr>
          <p:spPr>
            <a:xfrm>
              <a:off x="7391109" y="2618517"/>
              <a:ext cx="49710" cy="228160"/>
            </a:xfrm>
            <a:custGeom>
              <a:avLst/>
              <a:gdLst/>
              <a:ahLst/>
              <a:cxnLst/>
              <a:rect l="l" t="t" r="r" b="b"/>
              <a:pathLst>
                <a:path w="132559" h="608427" extrusionOk="0">
                  <a:moveTo>
                    <a:pt x="1779" y="533694"/>
                  </a:moveTo>
                  <a:cubicBezTo>
                    <a:pt x="13190" y="520931"/>
                    <a:pt x="32779" y="450160"/>
                    <a:pt x="44001" y="405488"/>
                  </a:cubicBezTo>
                  <a:cubicBezTo>
                    <a:pt x="54832" y="355339"/>
                    <a:pt x="57019" y="303694"/>
                    <a:pt x="50467" y="252802"/>
                  </a:cubicBezTo>
                  <a:cubicBezTo>
                    <a:pt x="40387" y="191842"/>
                    <a:pt x="12429" y="107451"/>
                    <a:pt x="4536" y="72494"/>
                  </a:cubicBezTo>
                  <a:cubicBezTo>
                    <a:pt x="-3357" y="37537"/>
                    <a:pt x="7104" y="22678"/>
                    <a:pt x="22604" y="8581"/>
                  </a:cubicBezTo>
                  <a:cubicBezTo>
                    <a:pt x="40767" y="-7993"/>
                    <a:pt x="67870" y="-3040"/>
                    <a:pt x="85367" y="45538"/>
                  </a:cubicBezTo>
                  <a:cubicBezTo>
                    <a:pt x="108199" y="112727"/>
                    <a:pt x="123538" y="182231"/>
                    <a:pt x="131108" y="252802"/>
                  </a:cubicBezTo>
                  <a:cubicBezTo>
                    <a:pt x="135206" y="305361"/>
                    <a:pt x="130614" y="358234"/>
                    <a:pt x="117509" y="409298"/>
                  </a:cubicBezTo>
                  <a:cubicBezTo>
                    <a:pt x="105813" y="456923"/>
                    <a:pt x="88981" y="491403"/>
                    <a:pt x="66728" y="535028"/>
                  </a:cubicBezTo>
                  <a:cubicBezTo>
                    <a:pt x="60737" y="546839"/>
                    <a:pt x="47044" y="580081"/>
                    <a:pt x="38200" y="604084"/>
                  </a:cubicBezTo>
                  <a:cubicBezTo>
                    <a:pt x="29356" y="628087"/>
                    <a:pt x="-8587" y="545315"/>
                    <a:pt x="1779" y="53369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25"/>
            <p:cNvSpPr/>
            <p:nvPr/>
          </p:nvSpPr>
          <p:spPr>
            <a:xfrm>
              <a:off x="7311279" y="2475275"/>
              <a:ext cx="85098" cy="103818"/>
            </a:xfrm>
            <a:custGeom>
              <a:avLst/>
              <a:gdLst/>
              <a:ahLst/>
              <a:cxnLst/>
              <a:rect l="l" t="t" r="r" b="b"/>
              <a:pathLst>
                <a:path w="226927" h="276849" extrusionOk="0">
                  <a:moveTo>
                    <a:pt x="4992" y="100093"/>
                  </a:moveTo>
                  <a:lnTo>
                    <a:pt x="4992" y="100093"/>
                  </a:lnTo>
                  <a:cubicBezTo>
                    <a:pt x="14026" y="41324"/>
                    <a:pt x="56248" y="-3158"/>
                    <a:pt x="116729" y="176"/>
                  </a:cubicBezTo>
                  <a:cubicBezTo>
                    <a:pt x="180871" y="3548"/>
                    <a:pt x="230140" y="58374"/>
                    <a:pt x="226764" y="122620"/>
                  </a:cubicBezTo>
                  <a:cubicBezTo>
                    <a:pt x="224862" y="159005"/>
                    <a:pt x="206061" y="192400"/>
                    <a:pt x="175973" y="212869"/>
                  </a:cubicBezTo>
                  <a:cubicBezTo>
                    <a:pt x="173795" y="221746"/>
                    <a:pt x="170610" y="230347"/>
                    <a:pt x="166464" y="238491"/>
                  </a:cubicBezTo>
                  <a:cubicBezTo>
                    <a:pt x="145067" y="263542"/>
                    <a:pt x="80403" y="279068"/>
                    <a:pt x="61859" y="276591"/>
                  </a:cubicBezTo>
                  <a:cubicBezTo>
                    <a:pt x="37990" y="273162"/>
                    <a:pt x="25152" y="263161"/>
                    <a:pt x="13741" y="237062"/>
                  </a:cubicBezTo>
                  <a:cubicBezTo>
                    <a:pt x="-6229" y="190771"/>
                    <a:pt x="47" y="129144"/>
                    <a:pt x="4992" y="10009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25"/>
            <p:cNvSpPr/>
            <p:nvPr/>
          </p:nvSpPr>
          <p:spPr>
            <a:xfrm>
              <a:off x="7314515" y="2466234"/>
              <a:ext cx="89964" cy="88884"/>
            </a:xfrm>
            <a:custGeom>
              <a:avLst/>
              <a:gdLst/>
              <a:ahLst/>
              <a:cxnLst/>
              <a:rect l="l" t="t" r="r" b="b"/>
              <a:pathLst>
                <a:path w="239905" h="237025" extrusionOk="0">
                  <a:moveTo>
                    <a:pt x="167327" y="237026"/>
                  </a:moveTo>
                  <a:lnTo>
                    <a:pt x="167327" y="237026"/>
                  </a:lnTo>
                  <a:lnTo>
                    <a:pt x="161811" y="185781"/>
                  </a:lnTo>
                  <a:cubicBezTo>
                    <a:pt x="161811" y="185781"/>
                    <a:pt x="203558" y="77387"/>
                    <a:pt x="104754" y="98151"/>
                  </a:cubicBezTo>
                  <a:cubicBezTo>
                    <a:pt x="39519" y="111962"/>
                    <a:pt x="23163" y="117868"/>
                    <a:pt x="3383" y="74053"/>
                  </a:cubicBezTo>
                  <a:cubicBezTo>
                    <a:pt x="-16397" y="30238"/>
                    <a:pt x="53498" y="-9100"/>
                    <a:pt x="136516" y="1853"/>
                  </a:cubicBezTo>
                  <a:cubicBezTo>
                    <a:pt x="196036" y="7797"/>
                    <a:pt x="241026" y="58537"/>
                    <a:pt x="239884" y="118439"/>
                  </a:cubicBezTo>
                  <a:cubicBezTo>
                    <a:pt x="237222" y="150729"/>
                    <a:pt x="228663" y="215975"/>
                    <a:pt x="167327" y="23702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1" name="Google Shape;1091;p25"/>
            <p:cNvSpPr/>
            <p:nvPr/>
          </p:nvSpPr>
          <p:spPr>
            <a:xfrm>
              <a:off x="7384763" y="2604603"/>
              <a:ext cx="55737" cy="75876"/>
            </a:xfrm>
            <a:custGeom>
              <a:avLst/>
              <a:gdLst/>
              <a:ahLst/>
              <a:cxnLst/>
              <a:rect l="l" t="t" r="r" b="b"/>
              <a:pathLst>
                <a:path w="148633" h="202336" extrusionOk="0">
                  <a:moveTo>
                    <a:pt x="148634" y="161388"/>
                  </a:moveTo>
                  <a:cubicBezTo>
                    <a:pt x="148634" y="161388"/>
                    <a:pt x="94810" y="215109"/>
                    <a:pt x="31001" y="199488"/>
                  </a:cubicBezTo>
                  <a:cubicBezTo>
                    <a:pt x="21491" y="193297"/>
                    <a:pt x="0" y="67757"/>
                    <a:pt x="0" y="67757"/>
                  </a:cubicBezTo>
                  <a:cubicBezTo>
                    <a:pt x="0" y="67757"/>
                    <a:pt x="0" y="-1775"/>
                    <a:pt x="53253" y="35"/>
                  </a:cubicBezTo>
                  <a:cubicBezTo>
                    <a:pt x="106506" y="1844"/>
                    <a:pt x="148634" y="161388"/>
                    <a:pt x="148634" y="16138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2" name="Google Shape;1092;p25"/>
            <p:cNvSpPr/>
            <p:nvPr/>
          </p:nvSpPr>
          <p:spPr>
            <a:xfrm>
              <a:off x="7269438" y="2565933"/>
              <a:ext cx="45289" cy="73030"/>
            </a:xfrm>
            <a:custGeom>
              <a:avLst/>
              <a:gdLst/>
              <a:ahLst/>
              <a:cxnLst/>
              <a:rect l="l" t="t" r="r" b="b"/>
              <a:pathLst>
                <a:path w="120770" h="194746" extrusionOk="0">
                  <a:moveTo>
                    <a:pt x="46502" y="194215"/>
                  </a:moveTo>
                  <a:cubicBezTo>
                    <a:pt x="46502" y="194215"/>
                    <a:pt x="11602" y="198596"/>
                    <a:pt x="0" y="182213"/>
                  </a:cubicBezTo>
                  <a:cubicBezTo>
                    <a:pt x="2092" y="153638"/>
                    <a:pt x="48594" y="7906"/>
                    <a:pt x="120771" y="0"/>
                  </a:cubicBezTo>
                  <a:cubicBezTo>
                    <a:pt x="103197" y="15916"/>
                    <a:pt x="88011" y="34300"/>
                    <a:pt x="75696" y="54578"/>
                  </a:cubicBezTo>
                  <a:cubicBezTo>
                    <a:pt x="49925" y="97345"/>
                    <a:pt x="46502" y="194215"/>
                    <a:pt x="46502" y="19421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3" name="Google Shape;1093;p25"/>
            <p:cNvSpPr/>
            <p:nvPr/>
          </p:nvSpPr>
          <p:spPr>
            <a:xfrm>
              <a:off x="6661328" y="3286571"/>
              <a:ext cx="246629" cy="142589"/>
            </a:xfrm>
            <a:custGeom>
              <a:avLst/>
              <a:gdLst/>
              <a:ahLst/>
              <a:cxnLst/>
              <a:rect l="l" t="t" r="r" b="b"/>
              <a:pathLst>
                <a:path w="657677" h="380237" extrusionOk="0">
                  <a:moveTo>
                    <a:pt x="657678" y="190119"/>
                  </a:moveTo>
                  <a:cubicBezTo>
                    <a:pt x="657678" y="295119"/>
                    <a:pt x="510452" y="380238"/>
                    <a:pt x="328839" y="380238"/>
                  </a:cubicBezTo>
                  <a:cubicBezTo>
                    <a:pt x="147226" y="380238"/>
                    <a:pt x="0" y="295119"/>
                    <a:pt x="0" y="190119"/>
                  </a:cubicBezTo>
                  <a:cubicBezTo>
                    <a:pt x="0" y="85119"/>
                    <a:pt x="147226" y="0"/>
                    <a:pt x="328839" y="0"/>
                  </a:cubicBezTo>
                  <a:cubicBezTo>
                    <a:pt x="510452" y="0"/>
                    <a:pt x="657678" y="85119"/>
                    <a:pt x="657678" y="19011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4" name="Google Shape;1094;p25"/>
            <p:cNvSpPr/>
            <p:nvPr/>
          </p:nvSpPr>
          <p:spPr>
            <a:xfrm>
              <a:off x="6681151" y="2824698"/>
              <a:ext cx="59093" cy="128909"/>
            </a:xfrm>
            <a:custGeom>
              <a:avLst/>
              <a:gdLst/>
              <a:ahLst/>
              <a:cxnLst/>
              <a:rect l="l" t="t" r="r" b="b"/>
              <a:pathLst>
                <a:path w="157580" h="343757" extrusionOk="0">
                  <a:moveTo>
                    <a:pt x="34717" y="0"/>
                  </a:moveTo>
                  <a:cubicBezTo>
                    <a:pt x="31009" y="32004"/>
                    <a:pt x="-7029" y="170021"/>
                    <a:pt x="1149" y="217361"/>
                  </a:cubicBezTo>
                  <a:cubicBezTo>
                    <a:pt x="9327" y="264700"/>
                    <a:pt x="139512" y="343757"/>
                    <a:pt x="139512" y="343757"/>
                  </a:cubicBezTo>
                  <a:lnTo>
                    <a:pt x="157580" y="262795"/>
                  </a:lnTo>
                  <a:lnTo>
                    <a:pt x="85403" y="192024"/>
                  </a:lnTo>
                  <a:lnTo>
                    <a:pt x="104898" y="57912"/>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5" name="Google Shape;1095;p25"/>
            <p:cNvSpPr/>
            <p:nvPr/>
          </p:nvSpPr>
          <p:spPr>
            <a:xfrm>
              <a:off x="6689412" y="2771791"/>
              <a:ext cx="42507" cy="81878"/>
            </a:xfrm>
            <a:custGeom>
              <a:avLst/>
              <a:gdLst/>
              <a:ahLst/>
              <a:cxnLst/>
              <a:rect l="l" t="t" r="r" b="b"/>
              <a:pathLst>
                <a:path w="113353" h="218341" extrusionOk="0">
                  <a:moveTo>
                    <a:pt x="113353" y="5238"/>
                  </a:moveTo>
                  <a:cubicBezTo>
                    <a:pt x="87120" y="-6849"/>
                    <a:pt x="56006" y="2599"/>
                    <a:pt x="40891" y="27240"/>
                  </a:cubicBezTo>
                  <a:cubicBezTo>
                    <a:pt x="21872" y="59054"/>
                    <a:pt x="1807" y="168020"/>
                    <a:pt x="0" y="186689"/>
                  </a:cubicBezTo>
                  <a:cubicBezTo>
                    <a:pt x="0" y="186689"/>
                    <a:pt x="26912" y="223836"/>
                    <a:pt x="67232" y="21764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6" name="Google Shape;1096;p25"/>
            <p:cNvSpPr/>
            <p:nvPr/>
          </p:nvSpPr>
          <p:spPr>
            <a:xfrm>
              <a:off x="6782889" y="3337575"/>
              <a:ext cx="91625" cy="51652"/>
            </a:xfrm>
            <a:custGeom>
              <a:avLst/>
              <a:gdLst/>
              <a:ahLst/>
              <a:cxnLst/>
              <a:rect l="l" t="t" r="r" b="b"/>
              <a:pathLst>
                <a:path w="244333" h="137739" extrusionOk="0">
                  <a:moveTo>
                    <a:pt x="12344" y="32993"/>
                  </a:moveTo>
                  <a:cubicBezTo>
                    <a:pt x="40672" y="40842"/>
                    <a:pt x="70948" y="37175"/>
                    <a:pt x="96598" y="22802"/>
                  </a:cubicBezTo>
                  <a:cubicBezTo>
                    <a:pt x="116948" y="23468"/>
                    <a:pt x="227163" y="-23775"/>
                    <a:pt x="242093" y="15848"/>
                  </a:cubicBezTo>
                  <a:cubicBezTo>
                    <a:pt x="255216" y="50615"/>
                    <a:pt x="207479" y="82523"/>
                    <a:pt x="181993" y="89001"/>
                  </a:cubicBezTo>
                  <a:cubicBezTo>
                    <a:pt x="126363" y="102431"/>
                    <a:pt x="85186" y="130244"/>
                    <a:pt x="62839" y="135006"/>
                  </a:cubicBezTo>
                  <a:cubicBezTo>
                    <a:pt x="46197" y="138530"/>
                    <a:pt x="24801" y="140817"/>
                    <a:pt x="11297" y="127672"/>
                  </a:cubicBezTo>
                  <a:cubicBezTo>
                    <a:pt x="-4583" y="111956"/>
                    <a:pt x="-3252" y="53472"/>
                    <a:pt x="12344"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7" name="Google Shape;1097;p25"/>
            <p:cNvSpPr/>
            <p:nvPr/>
          </p:nvSpPr>
          <p:spPr>
            <a:xfrm>
              <a:off x="6784412" y="3346110"/>
              <a:ext cx="90083" cy="43280"/>
            </a:xfrm>
            <a:custGeom>
              <a:avLst/>
              <a:gdLst/>
              <a:ahLst/>
              <a:cxnLst/>
              <a:rect l="l" t="t" r="r" b="b"/>
              <a:pathLst>
                <a:path w="240222" h="115414" extrusionOk="0">
                  <a:moveTo>
                    <a:pt x="58769" y="102584"/>
                  </a:moveTo>
                  <a:cubicBezTo>
                    <a:pt x="81116" y="97822"/>
                    <a:pt x="122292" y="70009"/>
                    <a:pt x="177923" y="56579"/>
                  </a:cubicBezTo>
                  <a:cubicBezTo>
                    <a:pt x="199319" y="51340"/>
                    <a:pt x="236121" y="28004"/>
                    <a:pt x="239830" y="0"/>
                  </a:cubicBezTo>
                  <a:cubicBezTo>
                    <a:pt x="244775" y="32004"/>
                    <a:pt x="201792" y="60388"/>
                    <a:pt x="177923" y="66675"/>
                  </a:cubicBezTo>
                  <a:cubicBezTo>
                    <a:pt x="122292" y="80105"/>
                    <a:pt x="81116" y="107918"/>
                    <a:pt x="58769" y="112681"/>
                  </a:cubicBezTo>
                  <a:cubicBezTo>
                    <a:pt x="42127" y="116205"/>
                    <a:pt x="20731" y="118491"/>
                    <a:pt x="7227" y="105346"/>
                  </a:cubicBezTo>
                  <a:cubicBezTo>
                    <a:pt x="3793" y="101575"/>
                    <a:pt x="1314" y="97041"/>
                    <a:pt x="0" y="92107"/>
                  </a:cubicBezTo>
                  <a:cubicBezTo>
                    <a:pt x="16840" y="104699"/>
                    <a:pt x="38626" y="108575"/>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8" name="Google Shape;1098;p25"/>
            <p:cNvSpPr/>
            <p:nvPr/>
          </p:nvSpPr>
          <p:spPr>
            <a:xfrm>
              <a:off x="6715968" y="3307485"/>
              <a:ext cx="91664" cy="51652"/>
            </a:xfrm>
            <a:custGeom>
              <a:avLst/>
              <a:gdLst/>
              <a:ahLst/>
              <a:cxnLst/>
              <a:rect l="l" t="t" r="r" b="b"/>
              <a:pathLst>
                <a:path w="244438" h="137739" extrusionOk="0">
                  <a:moveTo>
                    <a:pt x="12449" y="32993"/>
                  </a:moveTo>
                  <a:cubicBezTo>
                    <a:pt x="40778" y="40842"/>
                    <a:pt x="71053" y="37175"/>
                    <a:pt x="96703" y="22802"/>
                  </a:cubicBezTo>
                  <a:cubicBezTo>
                    <a:pt x="116959" y="23468"/>
                    <a:pt x="227174" y="-23775"/>
                    <a:pt x="242199" y="15848"/>
                  </a:cubicBezTo>
                  <a:cubicBezTo>
                    <a:pt x="255322" y="50615"/>
                    <a:pt x="207584" y="82523"/>
                    <a:pt x="182099" y="89001"/>
                  </a:cubicBezTo>
                  <a:cubicBezTo>
                    <a:pt x="126468" y="102526"/>
                    <a:pt x="85197" y="130244"/>
                    <a:pt x="62849" y="135006"/>
                  </a:cubicBezTo>
                  <a:cubicBezTo>
                    <a:pt x="46208" y="138530"/>
                    <a:pt x="24811" y="140817"/>
                    <a:pt x="11403" y="127672"/>
                  </a:cubicBezTo>
                  <a:cubicBezTo>
                    <a:pt x="-4573" y="111956"/>
                    <a:pt x="-3337" y="53758"/>
                    <a:pt x="12449"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9" name="Google Shape;1099;p25"/>
            <p:cNvSpPr/>
            <p:nvPr/>
          </p:nvSpPr>
          <p:spPr>
            <a:xfrm>
              <a:off x="6717638" y="3316019"/>
              <a:ext cx="90119" cy="43280"/>
            </a:xfrm>
            <a:custGeom>
              <a:avLst/>
              <a:gdLst/>
              <a:ahLst/>
              <a:cxnLst/>
              <a:rect l="l" t="t" r="r" b="b"/>
              <a:pathLst>
                <a:path w="240317" h="115414" extrusionOk="0">
                  <a:moveTo>
                    <a:pt x="58769" y="102584"/>
                  </a:moveTo>
                  <a:cubicBezTo>
                    <a:pt x="81116" y="97822"/>
                    <a:pt x="122387" y="70009"/>
                    <a:pt x="178018" y="56579"/>
                  </a:cubicBezTo>
                  <a:cubicBezTo>
                    <a:pt x="199319" y="51340"/>
                    <a:pt x="236216" y="28004"/>
                    <a:pt x="239925" y="0"/>
                  </a:cubicBezTo>
                  <a:cubicBezTo>
                    <a:pt x="244870" y="32004"/>
                    <a:pt x="201887" y="60388"/>
                    <a:pt x="178018" y="66675"/>
                  </a:cubicBezTo>
                  <a:cubicBezTo>
                    <a:pt x="122387" y="80201"/>
                    <a:pt x="81116" y="107918"/>
                    <a:pt x="58769" y="112681"/>
                  </a:cubicBezTo>
                  <a:cubicBezTo>
                    <a:pt x="42127" y="116205"/>
                    <a:pt x="20731" y="118491"/>
                    <a:pt x="7322" y="105346"/>
                  </a:cubicBezTo>
                  <a:cubicBezTo>
                    <a:pt x="3892" y="101556"/>
                    <a:pt x="1386" y="97031"/>
                    <a:pt x="0" y="92107"/>
                  </a:cubicBezTo>
                  <a:cubicBezTo>
                    <a:pt x="16840" y="104699"/>
                    <a:pt x="38626" y="108576"/>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0" name="Google Shape;1100;p25"/>
            <p:cNvSpPr/>
            <p:nvPr/>
          </p:nvSpPr>
          <p:spPr>
            <a:xfrm>
              <a:off x="6715994" y="2973759"/>
              <a:ext cx="134234" cy="378984"/>
            </a:xfrm>
            <a:custGeom>
              <a:avLst/>
              <a:gdLst/>
              <a:ahLst/>
              <a:cxnLst/>
              <a:rect l="l" t="t" r="r" b="b"/>
              <a:pathLst>
                <a:path w="357956" h="1010624" extrusionOk="0">
                  <a:moveTo>
                    <a:pt x="10194" y="624745"/>
                  </a:moveTo>
                  <a:cubicBezTo>
                    <a:pt x="14905" y="583749"/>
                    <a:pt x="23405" y="543287"/>
                    <a:pt x="35584" y="503872"/>
                  </a:cubicBezTo>
                  <a:cubicBezTo>
                    <a:pt x="35584" y="503872"/>
                    <a:pt x="28071" y="399574"/>
                    <a:pt x="24268" y="300609"/>
                  </a:cubicBezTo>
                  <a:cubicBezTo>
                    <a:pt x="19893" y="188404"/>
                    <a:pt x="-19001" y="89630"/>
                    <a:pt x="11715" y="0"/>
                  </a:cubicBezTo>
                  <a:lnTo>
                    <a:pt x="357956" y="77057"/>
                  </a:lnTo>
                  <a:cubicBezTo>
                    <a:pt x="357956" y="77057"/>
                    <a:pt x="337035" y="524732"/>
                    <a:pt x="332376" y="578739"/>
                  </a:cubicBezTo>
                  <a:cubicBezTo>
                    <a:pt x="329842" y="620897"/>
                    <a:pt x="324665" y="662864"/>
                    <a:pt x="316875" y="704374"/>
                  </a:cubicBezTo>
                  <a:cubicBezTo>
                    <a:pt x="301090" y="791242"/>
                    <a:pt x="275414" y="997839"/>
                    <a:pt x="275414" y="997839"/>
                  </a:cubicBezTo>
                  <a:cubicBezTo>
                    <a:pt x="238897" y="1019175"/>
                    <a:pt x="190874" y="1007364"/>
                    <a:pt x="190874" y="1007364"/>
                  </a:cubicBezTo>
                  <a:cubicBezTo>
                    <a:pt x="190874" y="1007364"/>
                    <a:pt x="193537" y="745998"/>
                    <a:pt x="195914" y="683514"/>
                  </a:cubicBezTo>
                  <a:cubicBezTo>
                    <a:pt x="198767" y="607314"/>
                    <a:pt x="201049" y="612934"/>
                    <a:pt x="201049" y="612934"/>
                  </a:cubicBezTo>
                  <a:lnTo>
                    <a:pt x="189638" y="422434"/>
                  </a:lnTo>
                  <a:lnTo>
                    <a:pt x="182221" y="327755"/>
                  </a:lnTo>
                  <a:cubicBezTo>
                    <a:pt x="182221" y="327755"/>
                    <a:pt x="172711" y="397288"/>
                    <a:pt x="166435" y="459391"/>
                  </a:cubicBezTo>
                  <a:cubicBezTo>
                    <a:pt x="160919" y="513493"/>
                    <a:pt x="147416" y="562451"/>
                    <a:pt x="133342" y="663226"/>
                  </a:cubicBezTo>
                  <a:cubicBezTo>
                    <a:pt x="120694" y="750665"/>
                    <a:pt x="100154" y="926306"/>
                    <a:pt x="100154" y="926306"/>
                  </a:cubicBezTo>
                  <a:cubicBezTo>
                    <a:pt x="63637" y="947547"/>
                    <a:pt x="13997" y="929926"/>
                    <a:pt x="13997" y="929926"/>
                  </a:cubicBezTo>
                  <a:cubicBezTo>
                    <a:pt x="13997" y="929926"/>
                    <a:pt x="304" y="700564"/>
                    <a:pt x="10194" y="62474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1" name="Google Shape;1101;p25"/>
            <p:cNvSpPr/>
            <p:nvPr/>
          </p:nvSpPr>
          <p:spPr>
            <a:xfrm>
              <a:off x="6733197" y="2663396"/>
              <a:ext cx="97401" cy="155970"/>
            </a:xfrm>
            <a:custGeom>
              <a:avLst/>
              <a:gdLst/>
              <a:ahLst/>
              <a:cxnLst/>
              <a:rect l="l" t="t" r="r" b="b"/>
              <a:pathLst>
                <a:path w="259735" h="415919" extrusionOk="0">
                  <a:moveTo>
                    <a:pt x="14728" y="296735"/>
                  </a:moveTo>
                  <a:cubicBezTo>
                    <a:pt x="41069" y="298068"/>
                    <a:pt x="60659" y="304831"/>
                    <a:pt x="63892" y="296735"/>
                  </a:cubicBezTo>
                  <a:cubicBezTo>
                    <a:pt x="66746" y="283124"/>
                    <a:pt x="68778" y="269351"/>
                    <a:pt x="69978" y="255492"/>
                  </a:cubicBezTo>
                  <a:cubicBezTo>
                    <a:pt x="66935" y="247776"/>
                    <a:pt x="64272" y="239585"/>
                    <a:pt x="64272" y="239585"/>
                  </a:cubicBezTo>
                  <a:cubicBezTo>
                    <a:pt x="31274" y="219201"/>
                    <a:pt x="20814" y="183388"/>
                    <a:pt x="16725" y="141763"/>
                  </a:cubicBezTo>
                  <a:cubicBezTo>
                    <a:pt x="9307" y="70516"/>
                    <a:pt x="47726" y="8413"/>
                    <a:pt x="118857" y="698"/>
                  </a:cubicBezTo>
                  <a:cubicBezTo>
                    <a:pt x="185424" y="-6350"/>
                    <a:pt x="234968" y="40798"/>
                    <a:pt x="248091" y="105473"/>
                  </a:cubicBezTo>
                  <a:cubicBezTo>
                    <a:pt x="255128" y="137382"/>
                    <a:pt x="269202" y="197675"/>
                    <a:pt x="250183" y="250158"/>
                  </a:cubicBezTo>
                  <a:cubicBezTo>
                    <a:pt x="239533" y="279495"/>
                    <a:pt x="225839" y="302831"/>
                    <a:pt x="212145" y="307308"/>
                  </a:cubicBezTo>
                  <a:cubicBezTo>
                    <a:pt x="198902" y="306889"/>
                    <a:pt x="185695" y="305708"/>
                    <a:pt x="172586" y="303784"/>
                  </a:cubicBezTo>
                  <a:lnTo>
                    <a:pt x="172586" y="303784"/>
                  </a:lnTo>
                  <a:cubicBezTo>
                    <a:pt x="172586" y="303784"/>
                    <a:pt x="169067" y="323500"/>
                    <a:pt x="166595" y="336264"/>
                  </a:cubicBezTo>
                  <a:cubicBezTo>
                    <a:pt x="164122" y="349027"/>
                    <a:pt x="165168" y="355314"/>
                    <a:pt x="190368" y="371221"/>
                  </a:cubicBezTo>
                  <a:cubicBezTo>
                    <a:pt x="215569" y="387127"/>
                    <a:pt x="152330" y="418846"/>
                    <a:pt x="110774" y="415702"/>
                  </a:cubicBezTo>
                  <a:cubicBezTo>
                    <a:pt x="69217" y="412559"/>
                    <a:pt x="22716" y="387127"/>
                    <a:pt x="9878" y="360648"/>
                  </a:cubicBezTo>
                  <a:cubicBezTo>
                    <a:pt x="-4577" y="331120"/>
                    <a:pt x="-3340" y="295878"/>
                    <a:pt x="14728" y="29673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2" name="Google Shape;1102;p25"/>
            <p:cNvSpPr/>
            <p:nvPr/>
          </p:nvSpPr>
          <p:spPr>
            <a:xfrm>
              <a:off x="6701449" y="2773633"/>
              <a:ext cx="149626" cy="248131"/>
            </a:xfrm>
            <a:custGeom>
              <a:avLst/>
              <a:gdLst/>
              <a:ahLst/>
              <a:cxnLst/>
              <a:rect l="l" t="t" r="r" b="b"/>
              <a:pathLst>
                <a:path w="399004" h="661684" extrusionOk="0">
                  <a:moveTo>
                    <a:pt x="137586" y="6128"/>
                  </a:moveTo>
                  <a:cubicBezTo>
                    <a:pt x="130359" y="24416"/>
                    <a:pt x="148903" y="46704"/>
                    <a:pt x="198352" y="62230"/>
                  </a:cubicBezTo>
                  <a:cubicBezTo>
                    <a:pt x="247801" y="77756"/>
                    <a:pt x="252271" y="57753"/>
                    <a:pt x="252271" y="57753"/>
                  </a:cubicBezTo>
                  <a:cubicBezTo>
                    <a:pt x="252271" y="57753"/>
                    <a:pt x="324733" y="90900"/>
                    <a:pt x="348317" y="107379"/>
                  </a:cubicBezTo>
                  <a:cubicBezTo>
                    <a:pt x="378082" y="128143"/>
                    <a:pt x="391205" y="188341"/>
                    <a:pt x="395199" y="289878"/>
                  </a:cubicBezTo>
                  <a:cubicBezTo>
                    <a:pt x="399859" y="407321"/>
                    <a:pt x="400239" y="581628"/>
                    <a:pt x="396340" y="611727"/>
                  </a:cubicBezTo>
                  <a:cubicBezTo>
                    <a:pt x="396340" y="611727"/>
                    <a:pt x="340900" y="667068"/>
                    <a:pt x="269864" y="661257"/>
                  </a:cubicBezTo>
                  <a:cubicBezTo>
                    <a:pt x="198827" y="655447"/>
                    <a:pt x="79673" y="592487"/>
                    <a:pt x="50479" y="543909"/>
                  </a:cubicBezTo>
                  <a:cubicBezTo>
                    <a:pt x="51240" y="440849"/>
                    <a:pt x="63317" y="424085"/>
                    <a:pt x="46675" y="364744"/>
                  </a:cubicBezTo>
                  <a:cubicBezTo>
                    <a:pt x="8637" y="228918"/>
                    <a:pt x="-11523" y="173292"/>
                    <a:pt x="6925" y="82995"/>
                  </a:cubicBezTo>
                  <a:cubicBezTo>
                    <a:pt x="22236" y="8604"/>
                    <a:pt x="43632" y="-635"/>
                    <a:pt x="73492" y="32"/>
                  </a:cubicBezTo>
                  <a:cubicBezTo>
                    <a:pt x="94947" y="956"/>
                    <a:pt x="116341" y="2985"/>
                    <a:pt x="137586" y="6128"/>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3" name="Google Shape;1103;p25"/>
            <p:cNvSpPr/>
            <p:nvPr/>
          </p:nvSpPr>
          <p:spPr>
            <a:xfrm>
              <a:off x="6807278" y="2804619"/>
              <a:ext cx="188651" cy="148054"/>
            </a:xfrm>
            <a:custGeom>
              <a:avLst/>
              <a:gdLst/>
              <a:ahLst/>
              <a:cxnLst/>
              <a:rect l="l" t="t" r="r" b="b"/>
              <a:pathLst>
                <a:path w="503069" h="394810" extrusionOk="0">
                  <a:moveTo>
                    <a:pt x="224008" y="304248"/>
                  </a:moveTo>
                  <a:cubicBezTo>
                    <a:pt x="165809" y="318917"/>
                    <a:pt x="152116" y="282150"/>
                    <a:pt x="144413" y="251670"/>
                  </a:cubicBezTo>
                  <a:cubicBezTo>
                    <a:pt x="125965" y="177852"/>
                    <a:pt x="115884" y="111272"/>
                    <a:pt x="102096" y="69362"/>
                  </a:cubicBezTo>
                  <a:cubicBezTo>
                    <a:pt x="85834" y="20022"/>
                    <a:pt x="68812" y="12212"/>
                    <a:pt x="45039" y="2687"/>
                  </a:cubicBezTo>
                  <a:cubicBezTo>
                    <a:pt x="16510" y="-8553"/>
                    <a:pt x="-7264" y="15260"/>
                    <a:pt x="2056" y="78125"/>
                  </a:cubicBezTo>
                  <a:cubicBezTo>
                    <a:pt x="13182" y="152420"/>
                    <a:pt x="27731" y="204617"/>
                    <a:pt x="55404" y="292628"/>
                  </a:cubicBezTo>
                  <a:cubicBezTo>
                    <a:pt x="62726" y="315583"/>
                    <a:pt x="78988" y="356350"/>
                    <a:pt x="102952" y="376067"/>
                  </a:cubicBezTo>
                  <a:cubicBezTo>
                    <a:pt x="133002" y="400451"/>
                    <a:pt x="178267" y="399403"/>
                    <a:pt x="246735" y="382353"/>
                  </a:cubicBezTo>
                  <a:cubicBezTo>
                    <a:pt x="275929" y="375019"/>
                    <a:pt x="307977" y="357588"/>
                    <a:pt x="363227" y="331776"/>
                  </a:cubicBezTo>
                  <a:cubicBezTo>
                    <a:pt x="378252" y="324822"/>
                    <a:pt x="389853" y="320060"/>
                    <a:pt x="418382" y="306725"/>
                  </a:cubicBezTo>
                  <a:cubicBezTo>
                    <a:pt x="446972" y="293856"/>
                    <a:pt x="472030" y="274245"/>
                    <a:pt x="491415" y="249575"/>
                  </a:cubicBezTo>
                  <a:cubicBezTo>
                    <a:pt x="506345" y="227953"/>
                    <a:pt x="503682" y="214142"/>
                    <a:pt x="500925" y="209284"/>
                  </a:cubicBezTo>
                  <a:cubicBezTo>
                    <a:pt x="498167" y="204426"/>
                    <a:pt x="494934" y="208046"/>
                    <a:pt x="486946" y="217095"/>
                  </a:cubicBezTo>
                  <a:cubicBezTo>
                    <a:pt x="475446" y="232497"/>
                    <a:pt x="461234" y="245670"/>
                    <a:pt x="445009" y="255956"/>
                  </a:cubicBezTo>
                  <a:cubicBezTo>
                    <a:pt x="445009" y="255956"/>
                    <a:pt x="463457" y="236906"/>
                    <a:pt x="473537" y="224524"/>
                  </a:cubicBezTo>
                  <a:cubicBezTo>
                    <a:pt x="482455" y="213561"/>
                    <a:pt x="489875" y="201445"/>
                    <a:pt x="495599" y="188520"/>
                  </a:cubicBezTo>
                  <a:cubicBezTo>
                    <a:pt x="500829" y="175851"/>
                    <a:pt x="489989" y="158706"/>
                    <a:pt x="481715" y="167755"/>
                  </a:cubicBezTo>
                  <a:cubicBezTo>
                    <a:pt x="473442" y="176804"/>
                    <a:pt x="469543" y="185853"/>
                    <a:pt x="454518" y="203950"/>
                  </a:cubicBezTo>
                  <a:cubicBezTo>
                    <a:pt x="446394" y="213542"/>
                    <a:pt x="437170" y="222143"/>
                    <a:pt x="427036" y="229572"/>
                  </a:cubicBezTo>
                  <a:cubicBezTo>
                    <a:pt x="436376" y="216895"/>
                    <a:pt x="444676" y="203483"/>
                    <a:pt x="451855" y="189472"/>
                  </a:cubicBezTo>
                  <a:cubicBezTo>
                    <a:pt x="461365" y="169946"/>
                    <a:pt x="429508" y="179947"/>
                    <a:pt x="411250" y="198997"/>
                  </a:cubicBezTo>
                  <a:cubicBezTo>
                    <a:pt x="397937" y="212808"/>
                    <a:pt x="386620" y="220809"/>
                    <a:pt x="386240" y="216999"/>
                  </a:cubicBezTo>
                  <a:cubicBezTo>
                    <a:pt x="385860" y="213189"/>
                    <a:pt x="359994" y="241097"/>
                    <a:pt x="346775" y="255099"/>
                  </a:cubicBezTo>
                  <a:cubicBezTo>
                    <a:pt x="333557" y="269101"/>
                    <a:pt x="279448" y="290246"/>
                    <a:pt x="224008" y="304248"/>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4" name="Google Shape;1104;p25"/>
            <p:cNvSpPr/>
            <p:nvPr/>
          </p:nvSpPr>
          <p:spPr>
            <a:xfrm>
              <a:off x="6800502" y="2801416"/>
              <a:ext cx="57805" cy="84703"/>
            </a:xfrm>
            <a:custGeom>
              <a:avLst/>
              <a:gdLst/>
              <a:ahLst/>
              <a:cxnLst/>
              <a:rect l="l" t="t" r="r" b="b"/>
              <a:pathLst>
                <a:path w="154147" h="225876" extrusionOk="0">
                  <a:moveTo>
                    <a:pt x="41365" y="1052"/>
                  </a:moveTo>
                  <a:cubicBezTo>
                    <a:pt x="80259" y="-4758"/>
                    <a:pt x="107931" y="12768"/>
                    <a:pt x="124954" y="71823"/>
                  </a:cubicBezTo>
                  <a:cubicBezTo>
                    <a:pt x="141976" y="130878"/>
                    <a:pt x="154148" y="179360"/>
                    <a:pt x="154148" y="179360"/>
                  </a:cubicBezTo>
                  <a:cubicBezTo>
                    <a:pt x="138761" y="201611"/>
                    <a:pt x="115453" y="217117"/>
                    <a:pt x="89008" y="222699"/>
                  </a:cubicBezTo>
                  <a:cubicBezTo>
                    <a:pt x="42411" y="233939"/>
                    <a:pt x="25674" y="211745"/>
                    <a:pt x="25674" y="211745"/>
                  </a:cubicBezTo>
                  <a:cubicBezTo>
                    <a:pt x="25674" y="211745"/>
                    <a:pt x="12741" y="149833"/>
                    <a:pt x="4753" y="107732"/>
                  </a:cubicBezTo>
                  <a:cubicBezTo>
                    <a:pt x="-3235" y="65632"/>
                    <a:pt x="-6753" y="8101"/>
                    <a:pt x="41365" y="105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5" name="Google Shape;1105;p25"/>
            <p:cNvSpPr/>
            <p:nvPr/>
          </p:nvSpPr>
          <p:spPr>
            <a:xfrm>
              <a:off x="6736209" y="2656556"/>
              <a:ext cx="94324" cy="104212"/>
            </a:xfrm>
            <a:custGeom>
              <a:avLst/>
              <a:gdLst/>
              <a:ahLst/>
              <a:cxnLst/>
              <a:rect l="l" t="t" r="r" b="b"/>
              <a:pathLst>
                <a:path w="251532" h="277898" extrusionOk="0">
                  <a:moveTo>
                    <a:pt x="237382" y="114605"/>
                  </a:moveTo>
                  <a:cubicBezTo>
                    <a:pt x="237382" y="114605"/>
                    <a:pt x="298814" y="20974"/>
                    <a:pt x="165681" y="1924"/>
                  </a:cubicBezTo>
                  <a:cubicBezTo>
                    <a:pt x="69635" y="-11792"/>
                    <a:pt x="7918" y="50025"/>
                    <a:pt x="786" y="117081"/>
                  </a:cubicBezTo>
                  <a:cubicBezTo>
                    <a:pt x="-6061" y="181185"/>
                    <a:pt x="33308" y="247669"/>
                    <a:pt x="61837" y="274149"/>
                  </a:cubicBezTo>
                  <a:cubicBezTo>
                    <a:pt x="75721" y="279102"/>
                    <a:pt x="105581" y="281959"/>
                    <a:pt x="144855" y="264052"/>
                  </a:cubicBezTo>
                  <a:cubicBezTo>
                    <a:pt x="146420" y="246602"/>
                    <a:pt x="147024" y="229086"/>
                    <a:pt x="146662" y="211569"/>
                  </a:cubicBezTo>
                  <a:cubicBezTo>
                    <a:pt x="146662" y="211569"/>
                    <a:pt x="99875" y="112890"/>
                    <a:pt x="237382" y="11460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6" name="Google Shape;1106;p25"/>
            <p:cNvSpPr/>
            <p:nvPr/>
          </p:nvSpPr>
          <p:spPr>
            <a:xfrm>
              <a:off x="6938621" y="2869615"/>
              <a:ext cx="28545" cy="25115"/>
            </a:xfrm>
            <a:custGeom>
              <a:avLst/>
              <a:gdLst/>
              <a:ahLst/>
              <a:cxnLst/>
              <a:rect l="l" t="t" r="r" b="b"/>
              <a:pathLst>
                <a:path w="76119" h="66973" extrusionOk="0">
                  <a:moveTo>
                    <a:pt x="8709" y="56972"/>
                  </a:moveTo>
                  <a:cubicBezTo>
                    <a:pt x="8709" y="56972"/>
                    <a:pt x="-6411" y="29445"/>
                    <a:pt x="3194" y="22587"/>
                  </a:cubicBezTo>
                  <a:cubicBezTo>
                    <a:pt x="12798" y="15729"/>
                    <a:pt x="26492" y="41637"/>
                    <a:pt x="29250" y="51638"/>
                  </a:cubicBezTo>
                  <a:cubicBezTo>
                    <a:pt x="32008" y="61639"/>
                    <a:pt x="28204" y="48590"/>
                    <a:pt x="28204" y="48590"/>
                  </a:cubicBezTo>
                  <a:cubicBezTo>
                    <a:pt x="28204" y="48590"/>
                    <a:pt x="17838" y="17443"/>
                    <a:pt x="24590" y="11442"/>
                  </a:cubicBezTo>
                  <a:cubicBezTo>
                    <a:pt x="31342" y="5442"/>
                    <a:pt x="40376" y="18777"/>
                    <a:pt x="49410" y="38303"/>
                  </a:cubicBezTo>
                  <a:cubicBezTo>
                    <a:pt x="58444" y="57829"/>
                    <a:pt x="51597" y="36684"/>
                    <a:pt x="51597" y="36684"/>
                  </a:cubicBezTo>
                  <a:cubicBezTo>
                    <a:pt x="51597" y="36684"/>
                    <a:pt x="36667" y="5442"/>
                    <a:pt x="43039" y="1060"/>
                  </a:cubicBezTo>
                  <a:cubicBezTo>
                    <a:pt x="51597" y="-4655"/>
                    <a:pt x="65671" y="13823"/>
                    <a:pt x="74040" y="30492"/>
                  </a:cubicBezTo>
                  <a:cubicBezTo>
                    <a:pt x="82408" y="47161"/>
                    <a:pt x="62818" y="66973"/>
                    <a:pt x="62818" y="6697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07" name="Google Shape;1107;p25"/>
            <p:cNvGrpSpPr/>
            <p:nvPr/>
          </p:nvGrpSpPr>
          <p:grpSpPr>
            <a:xfrm>
              <a:off x="6930455" y="2860622"/>
              <a:ext cx="82395" cy="49453"/>
              <a:chOff x="4865564" y="4292025"/>
              <a:chExt cx="220130" cy="132120"/>
            </a:xfrm>
          </p:grpSpPr>
          <p:sp>
            <p:nvSpPr>
              <p:cNvPr id="1108" name="Google Shape;1108;p25"/>
              <p:cNvSpPr/>
              <p:nvPr/>
            </p:nvSpPr>
            <p:spPr>
              <a:xfrm>
                <a:off x="4866015" y="4297264"/>
                <a:ext cx="219679" cy="126881"/>
              </a:xfrm>
              <a:custGeom>
                <a:avLst/>
                <a:gdLst/>
                <a:ahLst/>
                <a:cxnLst/>
                <a:rect l="l" t="t" r="r" b="b"/>
                <a:pathLst>
                  <a:path w="219679" h="126881" extrusionOk="0">
                    <a:moveTo>
                      <a:pt x="59268" y="125002"/>
                    </a:moveTo>
                    <a:lnTo>
                      <a:pt x="3257" y="92332"/>
                    </a:lnTo>
                    <a:cubicBezTo>
                      <a:pt x="-1593" y="89569"/>
                      <a:pt x="-927" y="84807"/>
                      <a:pt x="4589" y="81568"/>
                    </a:cubicBezTo>
                    <a:lnTo>
                      <a:pt x="140955" y="2701"/>
                    </a:lnTo>
                    <a:cubicBezTo>
                      <a:pt x="146802" y="-613"/>
                      <a:pt x="153882" y="-890"/>
                      <a:pt x="159974" y="1939"/>
                    </a:cubicBezTo>
                    <a:lnTo>
                      <a:pt x="216461" y="34610"/>
                    </a:lnTo>
                    <a:cubicBezTo>
                      <a:pt x="221215" y="37372"/>
                      <a:pt x="220645" y="42230"/>
                      <a:pt x="215129" y="45373"/>
                    </a:cubicBezTo>
                    <a:lnTo>
                      <a:pt x="77907" y="124240"/>
                    </a:lnTo>
                    <a:cubicBezTo>
                      <a:pt x="72174" y="127469"/>
                      <a:pt x="65245" y="127755"/>
                      <a:pt x="59268" y="125002"/>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9" name="Google Shape;1109;p25"/>
              <p:cNvSpPr/>
              <p:nvPr/>
            </p:nvSpPr>
            <p:spPr>
              <a:xfrm>
                <a:off x="4865564" y="4379690"/>
                <a:ext cx="6086" cy="5238"/>
              </a:xfrm>
              <a:custGeom>
                <a:avLst/>
                <a:gdLst/>
                <a:ahLst/>
                <a:cxnLst/>
                <a:rect l="l" t="t" r="r" b="b"/>
                <a:pathLst>
                  <a:path w="6086" h="5238" extrusionOk="0">
                    <a:moveTo>
                      <a:pt x="0" y="5239"/>
                    </a:moveTo>
                    <a:lnTo>
                      <a:pt x="0" y="0"/>
                    </a:lnTo>
                    <a:lnTo>
                      <a:pt x="6086" y="2286"/>
                    </a:lnTo>
                    <a:lnTo>
                      <a:pt x="0" y="5239"/>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0" name="Google Shape;1110;p25"/>
              <p:cNvSpPr/>
              <p:nvPr/>
            </p:nvSpPr>
            <p:spPr>
              <a:xfrm>
                <a:off x="5080003" y="4331398"/>
                <a:ext cx="4849" cy="4953"/>
              </a:xfrm>
              <a:custGeom>
                <a:avLst/>
                <a:gdLst/>
                <a:ahLst/>
                <a:cxnLst/>
                <a:rect l="l" t="t" r="r" b="b"/>
                <a:pathLst>
                  <a:path w="4849" h="4953" extrusionOk="0">
                    <a:moveTo>
                      <a:pt x="4850" y="4953"/>
                    </a:moveTo>
                    <a:lnTo>
                      <a:pt x="4850" y="0"/>
                    </a:lnTo>
                    <a:lnTo>
                      <a:pt x="0" y="3048"/>
                    </a:lnTo>
                    <a:lnTo>
                      <a:pt x="4850" y="4953"/>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1" name="Google Shape;1111;p25"/>
              <p:cNvSpPr/>
              <p:nvPr/>
            </p:nvSpPr>
            <p:spPr>
              <a:xfrm>
                <a:off x="4866015" y="4293038"/>
                <a:ext cx="219203" cy="126874"/>
              </a:xfrm>
              <a:custGeom>
                <a:avLst/>
                <a:gdLst/>
                <a:ahLst/>
                <a:cxnLst/>
                <a:rect l="l" t="t" r="r" b="b"/>
                <a:pathLst>
                  <a:path w="219203" h="126874" extrusionOk="0">
                    <a:moveTo>
                      <a:pt x="59268" y="124847"/>
                    </a:moveTo>
                    <a:lnTo>
                      <a:pt x="3257" y="92177"/>
                    </a:lnTo>
                    <a:cubicBezTo>
                      <a:pt x="-1593" y="89414"/>
                      <a:pt x="-927" y="84556"/>
                      <a:pt x="4589" y="81413"/>
                    </a:cubicBezTo>
                    <a:lnTo>
                      <a:pt x="140480" y="2737"/>
                    </a:lnTo>
                    <a:cubicBezTo>
                      <a:pt x="146312" y="-626"/>
                      <a:pt x="153417" y="-902"/>
                      <a:pt x="159499" y="1975"/>
                    </a:cubicBezTo>
                    <a:lnTo>
                      <a:pt x="215985" y="34646"/>
                    </a:lnTo>
                    <a:cubicBezTo>
                      <a:pt x="220740" y="37408"/>
                      <a:pt x="220169" y="42170"/>
                      <a:pt x="214654" y="45409"/>
                    </a:cubicBezTo>
                    <a:lnTo>
                      <a:pt x="78287" y="124276"/>
                    </a:lnTo>
                    <a:cubicBezTo>
                      <a:pt x="72411" y="127524"/>
                      <a:pt x="65330" y="127743"/>
                      <a:pt x="59268" y="124847"/>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2" name="Google Shape;1112;p25"/>
              <p:cNvSpPr/>
              <p:nvPr/>
            </p:nvSpPr>
            <p:spPr>
              <a:xfrm rot="-1790023">
                <a:off x="4877359" y="4403357"/>
                <a:ext cx="1145" cy="2102"/>
              </a:xfrm>
              <a:custGeom>
                <a:avLst/>
                <a:gdLst/>
                <a:ahLst/>
                <a:cxnLst/>
                <a:rect l="l" t="t" r="r" b="b"/>
                <a:pathLst>
                  <a:path w="1145" h="2102" extrusionOk="0">
                    <a:moveTo>
                      <a:pt x="1145" y="1053"/>
                    </a:moveTo>
                    <a:cubicBezTo>
                      <a:pt x="1145" y="1634"/>
                      <a:pt x="889" y="2104"/>
                      <a:pt x="573" y="2104"/>
                    </a:cubicBezTo>
                    <a:cubicBezTo>
                      <a:pt x="257" y="2104"/>
                      <a:pt x="0" y="1633"/>
                      <a:pt x="0" y="1053"/>
                    </a:cubicBezTo>
                    <a:cubicBezTo>
                      <a:pt x="0" y="472"/>
                      <a:pt x="257" y="2"/>
                      <a:pt x="573" y="2"/>
                    </a:cubicBezTo>
                    <a:cubicBezTo>
                      <a:pt x="889" y="2"/>
                      <a:pt x="1145" y="472"/>
                      <a:pt x="1145" y="105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3" name="Google Shape;1113;p25"/>
              <p:cNvSpPr/>
              <p:nvPr/>
            </p:nvSpPr>
            <p:spPr>
              <a:xfrm rot="-1801764">
                <a:off x="4877140" y="4391533"/>
                <a:ext cx="1140" cy="2093"/>
              </a:xfrm>
              <a:custGeom>
                <a:avLst/>
                <a:gdLst/>
                <a:ahLst/>
                <a:cxnLst/>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4" name="Google Shape;1114;p25"/>
              <p:cNvSpPr/>
              <p:nvPr/>
            </p:nvSpPr>
            <p:spPr>
              <a:xfrm rot="-1801764">
                <a:off x="4879874" y="4393221"/>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5" name="Google Shape;1115;p25"/>
              <p:cNvSpPr/>
              <p:nvPr/>
            </p:nvSpPr>
            <p:spPr>
              <a:xfrm rot="-1801764">
                <a:off x="4882642" y="4394683"/>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6" name="Google Shape;1116;p25"/>
              <p:cNvSpPr/>
              <p:nvPr/>
            </p:nvSpPr>
            <p:spPr>
              <a:xfrm rot="-1801764">
                <a:off x="4905957" y="4408254"/>
                <a:ext cx="1140" cy="2093"/>
              </a:xfrm>
              <a:custGeom>
                <a:avLst/>
                <a:gdLst/>
                <a:ahLst/>
                <a:cxnLst/>
                <a:rect l="l" t="t" r="r" b="b"/>
                <a:pathLst>
                  <a:path w="1141" h="2095" extrusionOk="0">
                    <a:moveTo>
                      <a:pt x="1141" y="1048"/>
                    </a:moveTo>
                    <a:cubicBezTo>
                      <a:pt x="1141" y="1627"/>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7" name="Google Shape;1117;p25"/>
              <p:cNvSpPr/>
              <p:nvPr/>
            </p:nvSpPr>
            <p:spPr>
              <a:xfrm rot="-1801764">
                <a:off x="4908679" y="4409799"/>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8" name="Google Shape;1118;p25"/>
              <p:cNvSpPr/>
              <p:nvPr/>
            </p:nvSpPr>
            <p:spPr>
              <a:xfrm rot="-1801764">
                <a:off x="4911365" y="4411405"/>
                <a:ext cx="1140" cy="2093"/>
              </a:xfrm>
              <a:custGeom>
                <a:avLst/>
                <a:gdLst/>
                <a:ahLst/>
                <a:cxnLst/>
                <a:rect l="l" t="t" r="r" b="b"/>
                <a:pathLst>
                  <a:path w="1141" h="2095" extrusionOk="0">
                    <a:moveTo>
                      <a:pt x="1141" y="1048"/>
                    </a:moveTo>
                    <a:cubicBezTo>
                      <a:pt x="1141" y="1626"/>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9" name="Google Shape;1119;p25"/>
              <p:cNvSpPr/>
              <p:nvPr/>
            </p:nvSpPr>
            <p:spPr>
              <a:xfrm rot="-1801764">
                <a:off x="4914086" y="4412950"/>
                <a:ext cx="1140" cy="2093"/>
              </a:xfrm>
              <a:custGeom>
                <a:avLst/>
                <a:gdLst/>
                <a:ahLst/>
                <a:cxnLst/>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25"/>
              <p:cNvSpPr/>
              <p:nvPr/>
            </p:nvSpPr>
            <p:spPr>
              <a:xfrm>
                <a:off x="4890288" y="4399104"/>
                <a:ext cx="9224" cy="6794"/>
              </a:xfrm>
              <a:custGeom>
                <a:avLst/>
                <a:gdLst/>
                <a:ahLst/>
                <a:cxnLst/>
                <a:rect l="l" t="t" r="r" b="b"/>
                <a:pathLst>
                  <a:path w="9224" h="6794" extrusionOk="0">
                    <a:moveTo>
                      <a:pt x="8368" y="6684"/>
                    </a:moveTo>
                    <a:lnTo>
                      <a:pt x="856" y="2398"/>
                    </a:lnTo>
                    <a:cubicBezTo>
                      <a:pt x="322" y="1989"/>
                      <a:pt x="8" y="1360"/>
                      <a:pt x="0" y="684"/>
                    </a:cubicBezTo>
                    <a:lnTo>
                      <a:pt x="0" y="684"/>
                    </a:lnTo>
                    <a:cubicBezTo>
                      <a:pt x="0" y="112"/>
                      <a:pt x="0" y="-174"/>
                      <a:pt x="856" y="112"/>
                    </a:cubicBezTo>
                    <a:lnTo>
                      <a:pt x="8368" y="4398"/>
                    </a:lnTo>
                    <a:cubicBezTo>
                      <a:pt x="8898" y="4770"/>
                      <a:pt x="9217" y="5370"/>
                      <a:pt x="9224" y="6018"/>
                    </a:cubicBezTo>
                    <a:lnTo>
                      <a:pt x="9224" y="6018"/>
                    </a:lnTo>
                    <a:cubicBezTo>
                      <a:pt x="9224" y="6684"/>
                      <a:pt x="8844" y="6970"/>
                      <a:pt x="8368" y="66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1" name="Google Shape;1121;p25"/>
              <p:cNvSpPr/>
              <p:nvPr/>
            </p:nvSpPr>
            <p:spPr>
              <a:xfrm>
                <a:off x="5060033" y="4346638"/>
                <a:ext cx="8558" cy="6096"/>
              </a:xfrm>
              <a:custGeom>
                <a:avLst/>
                <a:gdLst/>
                <a:ahLst/>
                <a:cxnLst/>
                <a:rect l="l" t="t" r="r" b="b"/>
                <a:pathLst>
                  <a:path w="8558" h="6096" extrusionOk="0">
                    <a:moveTo>
                      <a:pt x="7703" y="2096"/>
                    </a:moveTo>
                    <a:lnTo>
                      <a:pt x="761" y="6096"/>
                    </a:lnTo>
                    <a:cubicBezTo>
                      <a:pt x="761" y="6096"/>
                      <a:pt x="0" y="6096"/>
                      <a:pt x="0" y="5525"/>
                    </a:cubicBezTo>
                    <a:lnTo>
                      <a:pt x="0" y="5525"/>
                    </a:lnTo>
                    <a:cubicBezTo>
                      <a:pt x="38" y="4934"/>
                      <a:pt x="312" y="4381"/>
                      <a:pt x="761" y="4001"/>
                    </a:cubicBezTo>
                    <a:lnTo>
                      <a:pt x="7703" y="0"/>
                    </a:lnTo>
                    <a:cubicBezTo>
                      <a:pt x="7703" y="0"/>
                      <a:pt x="8559" y="0"/>
                      <a:pt x="8559" y="571"/>
                    </a:cubicBezTo>
                    <a:lnTo>
                      <a:pt x="8559" y="571"/>
                    </a:lnTo>
                    <a:cubicBezTo>
                      <a:pt x="8554" y="1191"/>
                      <a:pt x="8230" y="1772"/>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2" name="Google Shape;1122;p25"/>
              <p:cNvSpPr/>
              <p:nvPr/>
            </p:nvSpPr>
            <p:spPr>
              <a:xfrm>
                <a:off x="5049382" y="4352829"/>
                <a:ext cx="8559" cy="6096"/>
              </a:xfrm>
              <a:custGeom>
                <a:avLst/>
                <a:gdLst/>
                <a:ahLst/>
                <a:cxnLst/>
                <a:rect l="l" t="t" r="r" b="b"/>
                <a:pathLst>
                  <a:path w="8559" h="6096" extrusionOk="0">
                    <a:moveTo>
                      <a:pt x="7703" y="2096"/>
                    </a:moveTo>
                    <a:lnTo>
                      <a:pt x="761" y="6096"/>
                    </a:lnTo>
                    <a:cubicBezTo>
                      <a:pt x="761" y="6096"/>
                      <a:pt x="1" y="6096"/>
                      <a:pt x="1" y="5525"/>
                    </a:cubicBezTo>
                    <a:lnTo>
                      <a:pt x="1" y="5525"/>
                    </a:lnTo>
                    <a:cubicBezTo>
                      <a:pt x="-16" y="4924"/>
                      <a:pt x="270" y="4353"/>
                      <a:pt x="761" y="4001"/>
                    </a:cubicBezTo>
                    <a:lnTo>
                      <a:pt x="7703" y="0"/>
                    </a:lnTo>
                    <a:cubicBezTo>
                      <a:pt x="7703" y="0"/>
                      <a:pt x="8559" y="0"/>
                      <a:pt x="8559" y="571"/>
                    </a:cubicBezTo>
                    <a:lnTo>
                      <a:pt x="8559" y="571"/>
                    </a:lnTo>
                    <a:cubicBezTo>
                      <a:pt x="8537" y="1191"/>
                      <a:pt x="8218" y="1753"/>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3" name="Google Shape;1123;p25"/>
              <p:cNvSpPr/>
              <p:nvPr/>
            </p:nvSpPr>
            <p:spPr>
              <a:xfrm>
                <a:off x="4866015" y="4292025"/>
                <a:ext cx="219679" cy="127142"/>
              </a:xfrm>
              <a:custGeom>
                <a:avLst/>
                <a:gdLst/>
                <a:ahLst/>
                <a:cxnLst/>
                <a:rect l="l" t="t" r="r" b="b"/>
                <a:pathLst>
                  <a:path w="219679" h="127142" extrusionOk="0">
                    <a:moveTo>
                      <a:pt x="59268" y="125097"/>
                    </a:moveTo>
                    <a:lnTo>
                      <a:pt x="3257" y="92427"/>
                    </a:lnTo>
                    <a:cubicBezTo>
                      <a:pt x="-1593" y="89664"/>
                      <a:pt x="-927" y="84807"/>
                      <a:pt x="4589" y="81568"/>
                    </a:cubicBezTo>
                    <a:lnTo>
                      <a:pt x="140955" y="2701"/>
                    </a:lnTo>
                    <a:cubicBezTo>
                      <a:pt x="146802" y="-613"/>
                      <a:pt x="153882" y="-890"/>
                      <a:pt x="159974" y="1939"/>
                    </a:cubicBezTo>
                    <a:lnTo>
                      <a:pt x="216461" y="34610"/>
                    </a:lnTo>
                    <a:cubicBezTo>
                      <a:pt x="221215" y="37372"/>
                      <a:pt x="220645" y="42230"/>
                      <a:pt x="215129" y="45373"/>
                    </a:cubicBezTo>
                    <a:lnTo>
                      <a:pt x="78763" y="124240"/>
                    </a:lnTo>
                    <a:cubicBezTo>
                      <a:pt x="72819" y="127784"/>
                      <a:pt x="65499" y="128098"/>
                      <a:pt x="59268" y="125097"/>
                    </a:cubicBezTo>
                    <a:close/>
                  </a:path>
                </a:pathLst>
              </a:custGeom>
              <a:solidFill>
                <a:srgbClr val="2023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4" name="Google Shape;1124;p25"/>
              <p:cNvSpPr/>
              <p:nvPr/>
            </p:nvSpPr>
            <p:spPr>
              <a:xfrm>
                <a:off x="4874289" y="4295203"/>
                <a:ext cx="203812" cy="117633"/>
              </a:xfrm>
              <a:custGeom>
                <a:avLst/>
                <a:gdLst/>
                <a:ahLst/>
                <a:cxnLst/>
                <a:rect l="l" t="t" r="r" b="b"/>
                <a:pathLst>
                  <a:path w="203812" h="117633" extrusionOk="0">
                    <a:moveTo>
                      <a:pt x="201245" y="32766"/>
                    </a:moveTo>
                    <a:lnTo>
                      <a:pt x="179278" y="19621"/>
                    </a:lnTo>
                    <a:lnTo>
                      <a:pt x="179278" y="19621"/>
                    </a:lnTo>
                    <a:cubicBezTo>
                      <a:pt x="176299" y="21184"/>
                      <a:pt x="172748" y="21184"/>
                      <a:pt x="169769" y="19621"/>
                    </a:cubicBezTo>
                    <a:cubicBezTo>
                      <a:pt x="167106" y="18097"/>
                      <a:pt x="167106" y="15716"/>
                      <a:pt x="169769" y="14192"/>
                    </a:cubicBezTo>
                    <a:lnTo>
                      <a:pt x="169769" y="14192"/>
                    </a:lnTo>
                    <a:lnTo>
                      <a:pt x="147802" y="1429"/>
                    </a:lnTo>
                    <a:cubicBezTo>
                      <a:pt x="143967" y="-476"/>
                      <a:pt x="139464" y="-476"/>
                      <a:pt x="135629" y="1429"/>
                    </a:cubicBezTo>
                    <a:lnTo>
                      <a:pt x="2496" y="78200"/>
                    </a:lnTo>
                    <a:cubicBezTo>
                      <a:pt x="-832" y="80200"/>
                      <a:pt x="-832" y="83344"/>
                      <a:pt x="2496" y="85249"/>
                    </a:cubicBezTo>
                    <a:lnTo>
                      <a:pt x="56035" y="116205"/>
                    </a:lnTo>
                    <a:cubicBezTo>
                      <a:pt x="59836" y="118110"/>
                      <a:pt x="64311" y="118110"/>
                      <a:pt x="68112" y="116205"/>
                    </a:cubicBezTo>
                    <a:lnTo>
                      <a:pt x="201245" y="39338"/>
                    </a:lnTo>
                    <a:cubicBezTo>
                      <a:pt x="204668" y="37814"/>
                      <a:pt x="204668" y="34671"/>
                      <a:pt x="201245" y="3276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25"/>
              <p:cNvSpPr/>
              <p:nvPr/>
            </p:nvSpPr>
            <p:spPr>
              <a:xfrm>
                <a:off x="4874289" y="4295203"/>
                <a:ext cx="203812" cy="117633"/>
              </a:xfrm>
              <a:custGeom>
                <a:avLst/>
                <a:gdLst/>
                <a:ahLst/>
                <a:cxnLst/>
                <a:rect l="l" t="t" r="r" b="b"/>
                <a:pathLst>
                  <a:path w="203812" h="117633" extrusionOk="0">
                    <a:moveTo>
                      <a:pt x="201245" y="32766"/>
                    </a:moveTo>
                    <a:lnTo>
                      <a:pt x="179278" y="19621"/>
                    </a:lnTo>
                    <a:lnTo>
                      <a:pt x="179278" y="19621"/>
                    </a:lnTo>
                    <a:cubicBezTo>
                      <a:pt x="176299" y="21184"/>
                      <a:pt x="172748" y="21184"/>
                      <a:pt x="169769" y="19621"/>
                    </a:cubicBezTo>
                    <a:cubicBezTo>
                      <a:pt x="167106" y="18097"/>
                      <a:pt x="167106" y="15716"/>
                      <a:pt x="169769" y="14192"/>
                    </a:cubicBezTo>
                    <a:lnTo>
                      <a:pt x="169769" y="14192"/>
                    </a:lnTo>
                    <a:lnTo>
                      <a:pt x="147802" y="1429"/>
                    </a:lnTo>
                    <a:cubicBezTo>
                      <a:pt x="143967" y="-476"/>
                      <a:pt x="139464" y="-476"/>
                      <a:pt x="135629" y="1429"/>
                    </a:cubicBezTo>
                    <a:lnTo>
                      <a:pt x="2496" y="78200"/>
                    </a:lnTo>
                    <a:cubicBezTo>
                      <a:pt x="-832" y="80200"/>
                      <a:pt x="-832" y="83344"/>
                      <a:pt x="2496" y="85249"/>
                    </a:cubicBezTo>
                    <a:lnTo>
                      <a:pt x="56035" y="116205"/>
                    </a:lnTo>
                    <a:cubicBezTo>
                      <a:pt x="59836" y="118110"/>
                      <a:pt x="64311" y="118110"/>
                      <a:pt x="68112" y="116205"/>
                    </a:cubicBezTo>
                    <a:lnTo>
                      <a:pt x="201245" y="39338"/>
                    </a:lnTo>
                    <a:cubicBezTo>
                      <a:pt x="204668" y="37814"/>
                      <a:pt x="204668" y="34671"/>
                      <a:pt x="201245" y="32766"/>
                    </a:cubicBezTo>
                    <a:close/>
                  </a:path>
                </a:pathLst>
              </a:custGeom>
              <a:solidFill>
                <a:srgbClr val="000000">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6" name="Google Shape;1126;p25"/>
              <p:cNvSpPr/>
              <p:nvPr/>
            </p:nvSpPr>
            <p:spPr>
              <a:xfrm>
                <a:off x="5044723" y="4311872"/>
                <a:ext cx="5135" cy="2857"/>
              </a:xfrm>
              <a:custGeom>
                <a:avLst/>
                <a:gdLst/>
                <a:ahLst/>
                <a:cxnLst/>
                <a:rect l="l" t="t" r="r" b="b"/>
                <a:pathLst>
                  <a:path w="5135" h="2857" extrusionOk="0">
                    <a:moveTo>
                      <a:pt x="5135" y="1429"/>
                    </a:moveTo>
                    <a:cubicBezTo>
                      <a:pt x="5135" y="2218"/>
                      <a:pt x="3986" y="2857"/>
                      <a:pt x="2568" y="2857"/>
                    </a:cubicBezTo>
                    <a:cubicBezTo>
                      <a:pt x="1150" y="2857"/>
                      <a:pt x="0" y="2218"/>
                      <a:pt x="0" y="1429"/>
                    </a:cubicBezTo>
                    <a:cubicBezTo>
                      <a:pt x="0" y="640"/>
                      <a:pt x="1150" y="0"/>
                      <a:pt x="2568" y="0"/>
                    </a:cubicBezTo>
                    <a:cubicBezTo>
                      <a:pt x="3986" y="0"/>
                      <a:pt x="5135" y="640"/>
                      <a:pt x="5135" y="142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25"/>
              <p:cNvSpPr/>
              <p:nvPr/>
            </p:nvSpPr>
            <p:spPr>
              <a:xfrm>
                <a:off x="5046530" y="4312698"/>
                <a:ext cx="1521" cy="1221"/>
              </a:xfrm>
              <a:custGeom>
                <a:avLst/>
                <a:gdLst/>
                <a:ahLst/>
                <a:cxnLst/>
                <a:rect l="l" t="t" r="r" b="b"/>
                <a:pathLst>
                  <a:path w="1521" h="1221" extrusionOk="0">
                    <a:moveTo>
                      <a:pt x="0" y="1079"/>
                    </a:moveTo>
                    <a:cubicBezTo>
                      <a:pt x="0" y="1079"/>
                      <a:pt x="0" y="412"/>
                      <a:pt x="0" y="221"/>
                    </a:cubicBezTo>
                    <a:cubicBezTo>
                      <a:pt x="465" y="-74"/>
                      <a:pt x="1056" y="-74"/>
                      <a:pt x="1522" y="221"/>
                    </a:cubicBezTo>
                    <a:cubicBezTo>
                      <a:pt x="1522" y="221"/>
                      <a:pt x="1522" y="793"/>
                      <a:pt x="1522" y="1079"/>
                    </a:cubicBezTo>
                    <a:cubicBezTo>
                      <a:pt x="1033" y="1269"/>
                      <a:pt x="489" y="1269"/>
                      <a:pt x="0" y="1079"/>
                    </a:cubicBezTo>
                    <a:close/>
                  </a:path>
                </a:pathLst>
              </a:custGeom>
              <a:solidFill>
                <a:srgbClr val="FFFF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28" name="Google Shape;1128;p25"/>
            <p:cNvSpPr/>
            <p:nvPr/>
          </p:nvSpPr>
          <p:spPr>
            <a:xfrm>
              <a:off x="6948039" y="2876090"/>
              <a:ext cx="48408" cy="40344"/>
            </a:xfrm>
            <a:custGeom>
              <a:avLst/>
              <a:gdLst/>
              <a:ahLst/>
              <a:cxnLst/>
              <a:rect l="l" t="t" r="r" b="b"/>
              <a:pathLst>
                <a:path w="129087" h="107584" extrusionOk="0">
                  <a:moveTo>
                    <a:pt x="100516" y="75867"/>
                  </a:moveTo>
                  <a:cubicBezTo>
                    <a:pt x="100516" y="75867"/>
                    <a:pt x="130375" y="48911"/>
                    <a:pt x="129044" y="13192"/>
                  </a:cubicBezTo>
                  <a:cubicBezTo>
                    <a:pt x="127237" y="-11668"/>
                    <a:pt x="112212" y="6239"/>
                    <a:pt x="112212" y="6239"/>
                  </a:cubicBezTo>
                  <a:lnTo>
                    <a:pt x="97092" y="33671"/>
                  </a:lnTo>
                  <a:cubicBezTo>
                    <a:pt x="89594" y="43806"/>
                    <a:pt x="79821" y="52026"/>
                    <a:pt x="68564" y="57674"/>
                  </a:cubicBezTo>
                  <a:cubicBezTo>
                    <a:pt x="57968" y="58693"/>
                    <a:pt x="47431" y="60255"/>
                    <a:pt x="36992" y="62341"/>
                  </a:cubicBezTo>
                  <a:cubicBezTo>
                    <a:pt x="18448" y="65961"/>
                    <a:pt x="0" y="89202"/>
                    <a:pt x="0" y="89202"/>
                  </a:cubicBezTo>
                  <a:lnTo>
                    <a:pt x="23298" y="107585"/>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9" name="Google Shape;1129;p25"/>
            <p:cNvSpPr/>
            <p:nvPr/>
          </p:nvSpPr>
          <p:spPr>
            <a:xfrm>
              <a:off x="6688913" y="2310158"/>
              <a:ext cx="266844" cy="295297"/>
            </a:xfrm>
            <a:custGeom>
              <a:avLst/>
              <a:gdLst/>
              <a:ahLst/>
              <a:cxnLst/>
              <a:rect l="l" t="t" r="r" b="b"/>
              <a:pathLst>
                <a:path w="711585" h="787458" extrusionOk="0">
                  <a:moveTo>
                    <a:pt x="654254" y="325496"/>
                  </a:moveTo>
                  <a:lnTo>
                    <a:pt x="104510" y="7551"/>
                  </a:lnTo>
                  <a:cubicBezTo>
                    <a:pt x="93809" y="169"/>
                    <a:pt x="80334" y="-1936"/>
                    <a:pt x="67898" y="1836"/>
                  </a:cubicBezTo>
                  <a:lnTo>
                    <a:pt x="67898" y="1836"/>
                  </a:lnTo>
                  <a:cubicBezTo>
                    <a:pt x="65551" y="2808"/>
                    <a:pt x="63345" y="4093"/>
                    <a:pt x="61336" y="5646"/>
                  </a:cubicBezTo>
                  <a:lnTo>
                    <a:pt x="0" y="40793"/>
                  </a:lnTo>
                  <a:lnTo>
                    <a:pt x="47548" y="96705"/>
                  </a:lnTo>
                  <a:lnTo>
                    <a:pt x="47548" y="326258"/>
                  </a:lnTo>
                  <a:cubicBezTo>
                    <a:pt x="49713" y="366529"/>
                    <a:pt x="70903" y="403353"/>
                    <a:pt x="104605" y="425413"/>
                  </a:cubicBezTo>
                  <a:lnTo>
                    <a:pt x="275776" y="533140"/>
                  </a:lnTo>
                  <a:lnTo>
                    <a:pt x="322277" y="639916"/>
                  </a:lnTo>
                  <a:lnTo>
                    <a:pt x="273303" y="723069"/>
                  </a:lnTo>
                  <a:lnTo>
                    <a:pt x="341487" y="684016"/>
                  </a:lnTo>
                  <a:lnTo>
                    <a:pt x="406246" y="608674"/>
                  </a:lnTo>
                  <a:lnTo>
                    <a:pt x="612888" y="720783"/>
                  </a:lnTo>
                  <a:lnTo>
                    <a:pt x="624014" y="787458"/>
                  </a:lnTo>
                  <a:lnTo>
                    <a:pt x="693624" y="747644"/>
                  </a:lnTo>
                  <a:lnTo>
                    <a:pt x="695526" y="746500"/>
                  </a:lnTo>
                  <a:lnTo>
                    <a:pt x="696191" y="746500"/>
                  </a:lnTo>
                  <a:lnTo>
                    <a:pt x="696191" y="746500"/>
                  </a:lnTo>
                  <a:cubicBezTo>
                    <a:pt x="706983" y="737785"/>
                    <a:pt x="712695" y="724231"/>
                    <a:pt x="711407" y="710401"/>
                  </a:cubicBezTo>
                  <a:lnTo>
                    <a:pt x="711407" y="424651"/>
                  </a:lnTo>
                  <a:cubicBezTo>
                    <a:pt x="709219" y="384370"/>
                    <a:pt x="687992" y="347536"/>
                    <a:pt x="654254" y="325496"/>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0" name="Google Shape;1130;p25"/>
            <p:cNvSpPr/>
            <p:nvPr/>
          </p:nvSpPr>
          <p:spPr>
            <a:xfrm>
              <a:off x="6681190" y="2324699"/>
              <a:ext cx="248911" cy="281790"/>
            </a:xfrm>
            <a:custGeom>
              <a:avLst/>
              <a:gdLst/>
              <a:ahLst/>
              <a:cxnLst/>
              <a:rect l="l" t="t" r="r" b="b"/>
              <a:pathLst>
                <a:path w="663763" h="751441" extrusionOk="0">
                  <a:moveTo>
                    <a:pt x="606802" y="325697"/>
                  </a:moveTo>
                  <a:lnTo>
                    <a:pt x="57057" y="7848"/>
                  </a:lnTo>
                  <a:cubicBezTo>
                    <a:pt x="25485" y="-10440"/>
                    <a:pt x="0" y="4324"/>
                    <a:pt x="0" y="40805"/>
                  </a:cubicBezTo>
                  <a:lnTo>
                    <a:pt x="0" y="326555"/>
                  </a:lnTo>
                  <a:cubicBezTo>
                    <a:pt x="2165" y="366826"/>
                    <a:pt x="23356" y="403650"/>
                    <a:pt x="57057" y="425710"/>
                  </a:cubicBezTo>
                  <a:lnTo>
                    <a:pt x="228228" y="533533"/>
                  </a:lnTo>
                  <a:lnTo>
                    <a:pt x="293939" y="684314"/>
                  </a:lnTo>
                  <a:lnTo>
                    <a:pt x="358699" y="608971"/>
                  </a:lnTo>
                  <a:lnTo>
                    <a:pt x="606707" y="743654"/>
                  </a:lnTo>
                  <a:cubicBezTo>
                    <a:pt x="638278" y="761847"/>
                    <a:pt x="663764" y="747083"/>
                    <a:pt x="663764" y="710603"/>
                  </a:cubicBezTo>
                  <a:lnTo>
                    <a:pt x="663764" y="424853"/>
                  </a:lnTo>
                  <a:cubicBezTo>
                    <a:pt x="661621" y="384600"/>
                    <a:pt x="640468" y="347776"/>
                    <a:pt x="606802" y="325697"/>
                  </a:cubicBezTo>
                  <a:close/>
                </a:path>
              </a:pathLst>
            </a:custGeom>
            <a:solidFill>
              <a:srgbClr val="E26D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25"/>
            <p:cNvSpPr/>
            <p:nvPr/>
          </p:nvSpPr>
          <p:spPr>
            <a:xfrm>
              <a:off x="7244522" y="2103554"/>
              <a:ext cx="267380" cy="295937"/>
            </a:xfrm>
            <a:custGeom>
              <a:avLst/>
              <a:gdLst/>
              <a:ahLst/>
              <a:cxnLst/>
              <a:rect l="l" t="t" r="r" b="b"/>
              <a:pathLst>
                <a:path w="713014" h="789165" extrusionOk="0">
                  <a:moveTo>
                    <a:pt x="655586" y="326155"/>
                  </a:moveTo>
                  <a:lnTo>
                    <a:pt x="104700" y="7639"/>
                  </a:lnTo>
                  <a:cubicBezTo>
                    <a:pt x="93992" y="191"/>
                    <a:pt x="80470" y="-1949"/>
                    <a:pt x="67993" y="1829"/>
                  </a:cubicBezTo>
                  <a:lnTo>
                    <a:pt x="67993" y="1829"/>
                  </a:lnTo>
                  <a:cubicBezTo>
                    <a:pt x="65625" y="2760"/>
                    <a:pt x="63419" y="4045"/>
                    <a:pt x="61432" y="5639"/>
                  </a:cubicBezTo>
                  <a:lnTo>
                    <a:pt x="0" y="40882"/>
                  </a:lnTo>
                  <a:lnTo>
                    <a:pt x="47548" y="96793"/>
                  </a:lnTo>
                  <a:lnTo>
                    <a:pt x="47548" y="326917"/>
                  </a:lnTo>
                  <a:cubicBezTo>
                    <a:pt x="49697" y="367241"/>
                    <a:pt x="70884" y="404130"/>
                    <a:pt x="104605" y="426263"/>
                  </a:cubicBezTo>
                  <a:lnTo>
                    <a:pt x="276252" y="534277"/>
                  </a:lnTo>
                  <a:lnTo>
                    <a:pt x="322848" y="641242"/>
                  </a:lnTo>
                  <a:lnTo>
                    <a:pt x="273874" y="724586"/>
                  </a:lnTo>
                  <a:lnTo>
                    <a:pt x="342248" y="685629"/>
                  </a:lnTo>
                  <a:lnTo>
                    <a:pt x="407102" y="610096"/>
                  </a:lnTo>
                  <a:lnTo>
                    <a:pt x="614029" y="722491"/>
                  </a:lnTo>
                  <a:lnTo>
                    <a:pt x="625250" y="789166"/>
                  </a:lnTo>
                  <a:lnTo>
                    <a:pt x="694955" y="749161"/>
                  </a:lnTo>
                  <a:lnTo>
                    <a:pt x="696857" y="748113"/>
                  </a:lnTo>
                  <a:lnTo>
                    <a:pt x="697523" y="748113"/>
                  </a:lnTo>
                  <a:lnTo>
                    <a:pt x="697523" y="748113"/>
                  </a:lnTo>
                  <a:cubicBezTo>
                    <a:pt x="708373" y="739436"/>
                    <a:pt x="714136" y="725863"/>
                    <a:pt x="712833" y="712013"/>
                  </a:cubicBezTo>
                  <a:lnTo>
                    <a:pt x="712833" y="426263"/>
                  </a:lnTo>
                  <a:cubicBezTo>
                    <a:pt x="710874" y="385631"/>
                    <a:pt x="689592" y="348402"/>
                    <a:pt x="655586" y="326155"/>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25"/>
            <p:cNvSpPr/>
            <p:nvPr/>
          </p:nvSpPr>
          <p:spPr>
            <a:xfrm>
              <a:off x="7236798" y="2118137"/>
              <a:ext cx="249375" cy="282304"/>
            </a:xfrm>
            <a:custGeom>
              <a:avLst/>
              <a:gdLst/>
              <a:ahLst/>
              <a:cxnLst/>
              <a:rect l="l" t="t" r="r" b="b"/>
              <a:pathLst>
                <a:path w="665000" h="752811" extrusionOk="0">
                  <a:moveTo>
                    <a:pt x="607848" y="326342"/>
                  </a:moveTo>
                  <a:lnTo>
                    <a:pt x="57057" y="7826"/>
                  </a:lnTo>
                  <a:cubicBezTo>
                    <a:pt x="25485" y="-10462"/>
                    <a:pt x="0" y="4397"/>
                    <a:pt x="0" y="40973"/>
                  </a:cubicBezTo>
                  <a:lnTo>
                    <a:pt x="0" y="326723"/>
                  </a:lnTo>
                  <a:cubicBezTo>
                    <a:pt x="2149" y="367046"/>
                    <a:pt x="23336" y="403936"/>
                    <a:pt x="57057" y="426069"/>
                  </a:cubicBezTo>
                  <a:lnTo>
                    <a:pt x="228799" y="534464"/>
                  </a:lnTo>
                  <a:lnTo>
                    <a:pt x="294700" y="685625"/>
                  </a:lnTo>
                  <a:lnTo>
                    <a:pt x="359555" y="610092"/>
                  </a:lnTo>
                  <a:lnTo>
                    <a:pt x="607943" y="744966"/>
                  </a:lnTo>
                  <a:cubicBezTo>
                    <a:pt x="639610" y="763254"/>
                    <a:pt x="665000" y="748490"/>
                    <a:pt x="665000" y="711914"/>
                  </a:cubicBezTo>
                  <a:lnTo>
                    <a:pt x="665000" y="426164"/>
                  </a:lnTo>
                  <a:cubicBezTo>
                    <a:pt x="662994" y="385648"/>
                    <a:pt x="641749" y="348541"/>
                    <a:pt x="607848" y="326342"/>
                  </a:cubicBez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25"/>
            <p:cNvSpPr/>
            <p:nvPr/>
          </p:nvSpPr>
          <p:spPr>
            <a:xfrm rot="-1798898">
              <a:off x="7282126" y="2196393"/>
              <a:ext cx="24191" cy="41957"/>
            </a:xfrm>
            <a:custGeom>
              <a:avLst/>
              <a:gdLst/>
              <a:ahLst/>
              <a:cxnLst/>
              <a:rect l="l" t="t" r="r" b="b"/>
              <a:pathLst>
                <a:path w="64474" h="111823" extrusionOk="0">
                  <a:moveTo>
                    <a:pt x="64475" y="55912"/>
                  </a:moveTo>
                  <a:cubicBezTo>
                    <a:pt x="64475" y="86791"/>
                    <a:pt x="50041" y="111823"/>
                    <a:pt x="32237" y="111823"/>
                  </a:cubicBezTo>
                  <a:cubicBezTo>
                    <a:pt x="14433" y="111823"/>
                    <a:pt x="0" y="86791"/>
                    <a:pt x="0" y="55912"/>
                  </a:cubicBezTo>
                  <a:cubicBezTo>
                    <a:pt x="0" y="25033"/>
                    <a:pt x="14433" y="0"/>
                    <a:pt x="32237" y="0"/>
                  </a:cubicBezTo>
                  <a:cubicBezTo>
                    <a:pt x="50041" y="0"/>
                    <a:pt x="64475" y="25033"/>
                    <a:pt x="64475" y="559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4" name="Google Shape;1134;p25"/>
            <p:cNvSpPr/>
            <p:nvPr/>
          </p:nvSpPr>
          <p:spPr>
            <a:xfrm rot="-1778992">
              <a:off x="7345395" y="2232411"/>
              <a:ext cx="24194" cy="41962"/>
            </a:xfrm>
            <a:custGeom>
              <a:avLst/>
              <a:gdLst/>
              <a:ahLst/>
              <a:cxnLst/>
              <a:rect l="l" t="t" r="r" b="b"/>
              <a:pathLst>
                <a:path w="64696" h="112208" extrusionOk="0">
                  <a:moveTo>
                    <a:pt x="64698" y="56104"/>
                  </a:moveTo>
                  <a:cubicBezTo>
                    <a:pt x="64698" y="87090"/>
                    <a:pt x="50215" y="112209"/>
                    <a:pt x="32350" y="112209"/>
                  </a:cubicBezTo>
                  <a:cubicBezTo>
                    <a:pt x="14484" y="112209"/>
                    <a:pt x="1" y="87090"/>
                    <a:pt x="1" y="56104"/>
                  </a:cubicBezTo>
                  <a:cubicBezTo>
                    <a:pt x="1" y="25119"/>
                    <a:pt x="14484" y="0"/>
                    <a:pt x="32350" y="0"/>
                  </a:cubicBezTo>
                  <a:cubicBezTo>
                    <a:pt x="50215" y="0"/>
                    <a:pt x="64698" y="25119"/>
                    <a:pt x="64698" y="5610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5" name="Google Shape;1135;p25"/>
            <p:cNvSpPr/>
            <p:nvPr/>
          </p:nvSpPr>
          <p:spPr>
            <a:xfrm rot="-1798898">
              <a:off x="7404420" y="2267151"/>
              <a:ext cx="24191" cy="41957"/>
            </a:xfrm>
            <a:custGeom>
              <a:avLst/>
              <a:gdLst/>
              <a:ahLst/>
              <a:cxnLst/>
              <a:rect l="l" t="t" r="r" b="b"/>
              <a:pathLst>
                <a:path w="64474" h="111823" extrusionOk="0">
                  <a:moveTo>
                    <a:pt x="64474" y="55912"/>
                  </a:moveTo>
                  <a:cubicBezTo>
                    <a:pt x="64474" y="86791"/>
                    <a:pt x="50041" y="111823"/>
                    <a:pt x="32237" y="111823"/>
                  </a:cubicBezTo>
                  <a:cubicBezTo>
                    <a:pt x="14433" y="111823"/>
                    <a:pt x="0" y="86791"/>
                    <a:pt x="0" y="55912"/>
                  </a:cubicBezTo>
                  <a:cubicBezTo>
                    <a:pt x="0" y="25033"/>
                    <a:pt x="14433" y="0"/>
                    <a:pt x="32237" y="0"/>
                  </a:cubicBezTo>
                  <a:cubicBezTo>
                    <a:pt x="50041" y="0"/>
                    <a:pt x="64474" y="25033"/>
                    <a:pt x="64474" y="559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6" name="Google Shape;1136;p25"/>
            <p:cNvSpPr/>
            <p:nvPr/>
          </p:nvSpPr>
          <p:spPr>
            <a:xfrm>
              <a:off x="7054307" y="2375460"/>
              <a:ext cx="81342" cy="108498"/>
            </a:xfrm>
            <a:custGeom>
              <a:avLst/>
              <a:gdLst/>
              <a:ahLst/>
              <a:cxnLst/>
              <a:rect l="l" t="t" r="r" b="b"/>
              <a:pathLst>
                <a:path w="216911" h="289327" extrusionOk="0">
                  <a:moveTo>
                    <a:pt x="216912" y="195983"/>
                  </a:moveTo>
                  <a:cubicBezTo>
                    <a:pt x="216912" y="129308"/>
                    <a:pt x="170030" y="47678"/>
                    <a:pt x="112307" y="14246"/>
                  </a:cubicBezTo>
                  <a:cubicBezTo>
                    <a:pt x="81496" y="-3566"/>
                    <a:pt x="53919" y="-4042"/>
                    <a:pt x="34805" y="9293"/>
                  </a:cubicBezTo>
                  <a:lnTo>
                    <a:pt x="0" y="29009"/>
                  </a:lnTo>
                  <a:lnTo>
                    <a:pt x="14835" y="34915"/>
                  </a:lnTo>
                  <a:cubicBezTo>
                    <a:pt x="9738" y="47589"/>
                    <a:pt x="7246" y="61163"/>
                    <a:pt x="7512" y="74825"/>
                  </a:cubicBezTo>
                  <a:cubicBezTo>
                    <a:pt x="7512" y="141500"/>
                    <a:pt x="54394" y="223034"/>
                    <a:pt x="112117" y="256562"/>
                  </a:cubicBezTo>
                  <a:cubicBezTo>
                    <a:pt x="121018" y="261857"/>
                    <a:pt x="130623" y="265858"/>
                    <a:pt x="140645" y="268468"/>
                  </a:cubicBezTo>
                  <a:lnTo>
                    <a:pt x="140645" y="289328"/>
                  </a:lnTo>
                  <a:lnTo>
                    <a:pt x="185530" y="263991"/>
                  </a:lnTo>
                  <a:lnTo>
                    <a:pt x="185530" y="263991"/>
                  </a:lnTo>
                  <a:lnTo>
                    <a:pt x="185530" y="263991"/>
                  </a:lnTo>
                  <a:cubicBezTo>
                    <a:pt x="205310" y="252656"/>
                    <a:pt x="216912" y="229225"/>
                    <a:pt x="216912" y="195983"/>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7" name="Google Shape;1137;p25"/>
            <p:cNvSpPr/>
            <p:nvPr/>
          </p:nvSpPr>
          <p:spPr>
            <a:xfrm rot="-1798898">
              <a:off x="7049958" y="2378905"/>
              <a:ext cx="64153" cy="111361"/>
            </a:xfrm>
            <a:custGeom>
              <a:avLst/>
              <a:gdLst/>
              <a:ahLst/>
              <a:cxnLst/>
              <a:rect l="l" t="t" r="r" b="b"/>
              <a:pathLst>
                <a:path w="170980" h="296798" extrusionOk="0">
                  <a:moveTo>
                    <a:pt x="170981" y="148399"/>
                  </a:moveTo>
                  <a:cubicBezTo>
                    <a:pt x="170981" y="230358"/>
                    <a:pt x="132706" y="296799"/>
                    <a:pt x="85491" y="296799"/>
                  </a:cubicBezTo>
                  <a:cubicBezTo>
                    <a:pt x="38276" y="296799"/>
                    <a:pt x="0" y="230358"/>
                    <a:pt x="0" y="148399"/>
                  </a:cubicBezTo>
                  <a:cubicBezTo>
                    <a:pt x="0" y="66441"/>
                    <a:pt x="38276" y="0"/>
                    <a:pt x="85491" y="0"/>
                  </a:cubicBezTo>
                  <a:cubicBezTo>
                    <a:pt x="132706" y="0"/>
                    <a:pt x="170981" y="66441"/>
                    <a:pt x="170981" y="148399"/>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8" name="Google Shape;1138;p25"/>
            <p:cNvSpPr/>
            <p:nvPr/>
          </p:nvSpPr>
          <p:spPr>
            <a:xfrm rot="-1798898">
              <a:off x="7061883" y="2407428"/>
              <a:ext cx="9134" cy="15868"/>
            </a:xfrm>
            <a:custGeom>
              <a:avLst/>
              <a:gdLst/>
              <a:ahLst/>
              <a:cxnLst/>
              <a:rect l="l" t="t" r="r" b="b"/>
              <a:pathLst>
                <a:path w="24344" h="42290" extrusionOk="0">
                  <a:moveTo>
                    <a:pt x="24344" y="21145"/>
                  </a:moveTo>
                  <a:cubicBezTo>
                    <a:pt x="24344" y="32824"/>
                    <a:pt x="18894" y="42291"/>
                    <a:pt x="12172" y="42291"/>
                  </a:cubicBezTo>
                  <a:cubicBezTo>
                    <a:pt x="5449" y="42291"/>
                    <a:pt x="0" y="32824"/>
                    <a:pt x="0" y="21145"/>
                  </a:cubicBezTo>
                  <a:cubicBezTo>
                    <a:pt x="0" y="9467"/>
                    <a:pt x="5450" y="0"/>
                    <a:pt x="12172" y="0"/>
                  </a:cubicBezTo>
                  <a:cubicBezTo>
                    <a:pt x="18895" y="0"/>
                    <a:pt x="24344" y="9467"/>
                    <a:pt x="24344" y="2114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9" name="Google Shape;1139;p25"/>
            <p:cNvSpPr/>
            <p:nvPr/>
          </p:nvSpPr>
          <p:spPr>
            <a:xfrm rot="-1798898">
              <a:off x="7092283" y="2424967"/>
              <a:ext cx="9134" cy="15868"/>
            </a:xfrm>
            <a:custGeom>
              <a:avLst/>
              <a:gdLst/>
              <a:ahLst/>
              <a:cxnLst/>
              <a:rect l="l" t="t" r="r" b="b"/>
              <a:pathLst>
                <a:path w="24344" h="42290" extrusionOk="0">
                  <a:moveTo>
                    <a:pt x="24344" y="21145"/>
                  </a:moveTo>
                  <a:cubicBezTo>
                    <a:pt x="24344" y="32824"/>
                    <a:pt x="18894" y="42291"/>
                    <a:pt x="12172" y="42291"/>
                  </a:cubicBezTo>
                  <a:cubicBezTo>
                    <a:pt x="5449" y="42291"/>
                    <a:pt x="0" y="32824"/>
                    <a:pt x="0" y="21145"/>
                  </a:cubicBezTo>
                  <a:cubicBezTo>
                    <a:pt x="0" y="9467"/>
                    <a:pt x="5450" y="0"/>
                    <a:pt x="12172" y="0"/>
                  </a:cubicBezTo>
                  <a:cubicBezTo>
                    <a:pt x="18895" y="0"/>
                    <a:pt x="24344" y="9467"/>
                    <a:pt x="24344" y="2114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0" name="Google Shape;1140;p25"/>
            <p:cNvSpPr/>
            <p:nvPr/>
          </p:nvSpPr>
          <p:spPr>
            <a:xfrm>
              <a:off x="7066445" y="2439547"/>
              <a:ext cx="31881" cy="22328"/>
            </a:xfrm>
            <a:custGeom>
              <a:avLst/>
              <a:gdLst/>
              <a:ahLst/>
              <a:cxnLst/>
              <a:rect l="l" t="t" r="r" b="b"/>
              <a:pathLst>
                <a:path w="85015" h="59542" extrusionOk="0">
                  <a:moveTo>
                    <a:pt x="0" y="0"/>
                  </a:moveTo>
                  <a:cubicBezTo>
                    <a:pt x="0" y="0"/>
                    <a:pt x="13694" y="37528"/>
                    <a:pt x="41272" y="53435"/>
                  </a:cubicBezTo>
                  <a:cubicBezTo>
                    <a:pt x="68849" y="69342"/>
                    <a:pt x="85015" y="49149"/>
                    <a:pt x="85015" y="49149"/>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1" name="Google Shape;1141;p25"/>
            <p:cNvSpPr/>
            <p:nvPr/>
          </p:nvSpPr>
          <p:spPr>
            <a:xfrm>
              <a:off x="7016984" y="2605070"/>
              <a:ext cx="22181" cy="70080"/>
            </a:xfrm>
            <a:custGeom>
              <a:avLst/>
              <a:gdLst/>
              <a:ahLst/>
              <a:cxnLst/>
              <a:rect l="l" t="t" r="r" b="b"/>
              <a:pathLst>
                <a:path w="59149" h="186880" extrusionOk="0">
                  <a:moveTo>
                    <a:pt x="0" y="152591"/>
                  </a:moveTo>
                  <a:lnTo>
                    <a:pt x="59149" y="186881"/>
                  </a:lnTo>
                  <a:lnTo>
                    <a:pt x="59149" y="34195"/>
                  </a:lnTo>
                  <a:lnTo>
                    <a:pt x="0" y="0"/>
                  </a:lnTo>
                  <a:lnTo>
                    <a:pt x="0" y="152591"/>
                  </a:lnTo>
                  <a:close/>
                </a:path>
              </a:pathLst>
            </a:custGeom>
            <a:solidFill>
              <a:srgbClr val="1155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2" name="Google Shape;1142;p25"/>
            <p:cNvSpPr/>
            <p:nvPr/>
          </p:nvSpPr>
          <p:spPr>
            <a:xfrm>
              <a:off x="7016984" y="2594731"/>
              <a:ext cx="41045" cy="23253"/>
            </a:xfrm>
            <a:custGeom>
              <a:avLst/>
              <a:gdLst/>
              <a:ahLst/>
              <a:cxnLst/>
              <a:rect l="l" t="t" r="r" b="b"/>
              <a:pathLst>
                <a:path w="109454" h="62007" extrusionOk="0">
                  <a:moveTo>
                    <a:pt x="59149" y="62008"/>
                  </a:moveTo>
                  <a:lnTo>
                    <a:pt x="0" y="27718"/>
                  </a:lnTo>
                  <a:lnTo>
                    <a:pt x="47928" y="0"/>
                  </a:lnTo>
                  <a:lnTo>
                    <a:pt x="109455" y="34480"/>
                  </a:lnTo>
                  <a:lnTo>
                    <a:pt x="59149" y="62008"/>
                  </a:lnTo>
                  <a:close/>
                </a:path>
              </a:pathLst>
            </a:custGeom>
            <a:solidFill>
              <a:srgbClr val="3C7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3" name="Google Shape;1143;p25"/>
            <p:cNvSpPr/>
            <p:nvPr/>
          </p:nvSpPr>
          <p:spPr>
            <a:xfrm>
              <a:off x="7057740" y="2595705"/>
              <a:ext cx="65605" cy="105819"/>
            </a:xfrm>
            <a:custGeom>
              <a:avLst/>
              <a:gdLst/>
              <a:ahLst/>
              <a:cxnLst/>
              <a:rect l="l" t="t" r="r" b="b"/>
              <a:pathLst>
                <a:path w="174947" h="282184" extrusionOk="0">
                  <a:moveTo>
                    <a:pt x="174880" y="168275"/>
                  </a:moveTo>
                  <a:cubicBezTo>
                    <a:pt x="174376" y="153645"/>
                    <a:pt x="166502" y="140272"/>
                    <a:pt x="153959" y="132747"/>
                  </a:cubicBezTo>
                  <a:lnTo>
                    <a:pt x="84635" y="92646"/>
                  </a:lnTo>
                  <a:lnTo>
                    <a:pt x="95666" y="40545"/>
                  </a:lnTo>
                  <a:lnTo>
                    <a:pt x="95666" y="36639"/>
                  </a:lnTo>
                  <a:cubicBezTo>
                    <a:pt x="95704" y="31096"/>
                    <a:pt x="94933" y="25581"/>
                    <a:pt x="93383" y="20256"/>
                  </a:cubicBezTo>
                  <a:cubicBezTo>
                    <a:pt x="91291" y="13398"/>
                    <a:pt x="83874" y="-2889"/>
                    <a:pt x="79119" y="445"/>
                  </a:cubicBezTo>
                  <a:lnTo>
                    <a:pt x="6562" y="42450"/>
                  </a:lnTo>
                  <a:cubicBezTo>
                    <a:pt x="2187" y="43688"/>
                    <a:pt x="0" y="48736"/>
                    <a:pt x="0" y="56356"/>
                  </a:cubicBezTo>
                  <a:lnTo>
                    <a:pt x="0" y="184087"/>
                  </a:lnTo>
                  <a:cubicBezTo>
                    <a:pt x="903" y="199546"/>
                    <a:pt x="9053" y="213671"/>
                    <a:pt x="21967" y="222187"/>
                  </a:cubicBezTo>
                  <a:lnTo>
                    <a:pt x="120961" y="279337"/>
                  </a:lnTo>
                  <a:cubicBezTo>
                    <a:pt x="129710" y="284385"/>
                    <a:pt x="137412" y="282480"/>
                    <a:pt x="140741" y="275527"/>
                  </a:cubicBezTo>
                  <a:lnTo>
                    <a:pt x="173739" y="204280"/>
                  </a:lnTo>
                  <a:cubicBezTo>
                    <a:pt x="174728" y="201632"/>
                    <a:pt x="175118" y="198803"/>
                    <a:pt x="174880" y="19599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4" name="Google Shape;1144;p25"/>
            <p:cNvSpPr/>
            <p:nvPr/>
          </p:nvSpPr>
          <p:spPr>
            <a:xfrm>
              <a:off x="7095932" y="2684289"/>
              <a:ext cx="13087" cy="23860"/>
            </a:xfrm>
            <a:custGeom>
              <a:avLst/>
              <a:gdLst/>
              <a:ahLst/>
              <a:cxnLst/>
              <a:rect l="l" t="t" r="r" b="b"/>
              <a:pathLst>
                <a:path w="34899" h="63627" extrusionOk="0">
                  <a:moveTo>
                    <a:pt x="0" y="63627"/>
                  </a:moveTo>
                  <a:lnTo>
                    <a:pt x="34900" y="43148"/>
                  </a:lnTo>
                  <a:lnTo>
                    <a:pt x="3138" y="0"/>
                  </a:lnTo>
                  <a:lnTo>
                    <a:pt x="0" y="63627"/>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5" name="Google Shape;1145;p25"/>
            <p:cNvSpPr/>
            <p:nvPr/>
          </p:nvSpPr>
          <p:spPr>
            <a:xfrm>
              <a:off x="7045282" y="2602986"/>
              <a:ext cx="65605" cy="105693"/>
            </a:xfrm>
            <a:custGeom>
              <a:avLst/>
              <a:gdLst/>
              <a:ahLst/>
              <a:cxnLst/>
              <a:rect l="l" t="t" r="r" b="b"/>
              <a:pathLst>
                <a:path w="174947" h="281849" extrusionOk="0">
                  <a:moveTo>
                    <a:pt x="174880" y="168254"/>
                  </a:moveTo>
                  <a:cubicBezTo>
                    <a:pt x="174319" y="153642"/>
                    <a:pt x="166464" y="140288"/>
                    <a:pt x="153959" y="132725"/>
                  </a:cubicBezTo>
                  <a:lnTo>
                    <a:pt x="84635" y="92720"/>
                  </a:lnTo>
                  <a:lnTo>
                    <a:pt x="95666" y="40523"/>
                  </a:lnTo>
                  <a:lnTo>
                    <a:pt x="95666" y="36713"/>
                  </a:lnTo>
                  <a:cubicBezTo>
                    <a:pt x="95704" y="31141"/>
                    <a:pt x="94933" y="25588"/>
                    <a:pt x="93383" y="20235"/>
                  </a:cubicBezTo>
                  <a:cubicBezTo>
                    <a:pt x="91291" y="13377"/>
                    <a:pt x="83874" y="-2815"/>
                    <a:pt x="79119" y="423"/>
                  </a:cubicBezTo>
                  <a:lnTo>
                    <a:pt x="6562" y="42429"/>
                  </a:lnTo>
                  <a:cubicBezTo>
                    <a:pt x="2187" y="43667"/>
                    <a:pt x="0" y="48810"/>
                    <a:pt x="0" y="56430"/>
                  </a:cubicBezTo>
                  <a:lnTo>
                    <a:pt x="0" y="183684"/>
                  </a:lnTo>
                  <a:cubicBezTo>
                    <a:pt x="875" y="199153"/>
                    <a:pt x="9025" y="213288"/>
                    <a:pt x="21967" y="221784"/>
                  </a:cubicBezTo>
                  <a:lnTo>
                    <a:pt x="120961" y="278934"/>
                  </a:lnTo>
                  <a:cubicBezTo>
                    <a:pt x="129710" y="284078"/>
                    <a:pt x="137412" y="282173"/>
                    <a:pt x="140741" y="275124"/>
                  </a:cubicBezTo>
                  <a:lnTo>
                    <a:pt x="173739" y="203877"/>
                  </a:lnTo>
                  <a:cubicBezTo>
                    <a:pt x="174728" y="201229"/>
                    <a:pt x="175118" y="198400"/>
                    <a:pt x="174880" y="195590"/>
                  </a:cubicBezTo>
                  <a:close/>
                </a:path>
              </a:pathLst>
            </a:custGeom>
            <a:solidFill>
              <a:srgbClr val="EFBD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cSld>
  <p:clrMapOvr>
    <a:masterClrMapping/>
  </p:clrMapOvr>
  <p:transition advTm="495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26"/>
          <p:cNvSpPr txBox="1">
            <a:spLocks noGrp="1"/>
          </p:cNvSpPr>
          <p:nvPr>
            <p:ph type="title"/>
          </p:nvPr>
        </p:nvSpPr>
        <p:spPr>
          <a:xfrm>
            <a:off x="262575" y="183050"/>
            <a:ext cx="8669700" cy="10827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None/>
            </a:pPr>
            <a:r>
              <a:rPr lang="en"/>
              <a:t>Test Security</a:t>
            </a:r>
            <a:endParaRPr/>
          </a:p>
          <a:p>
            <a:pPr marL="0" lvl="0" indent="0" algn="l" rtl="0">
              <a:spcBef>
                <a:spcPts val="0"/>
              </a:spcBef>
              <a:spcAft>
                <a:spcPts val="0"/>
              </a:spcAft>
              <a:buNone/>
            </a:pPr>
            <a:endParaRPr sz="1800"/>
          </a:p>
        </p:txBody>
      </p:sp>
      <p:sp>
        <p:nvSpPr>
          <p:cNvPr id="1151" name="Google Shape;1151;p26"/>
          <p:cNvSpPr txBox="1">
            <a:spLocks noGrp="1"/>
          </p:cNvSpPr>
          <p:nvPr>
            <p:ph type="body" idx="1"/>
          </p:nvPr>
        </p:nvSpPr>
        <p:spPr>
          <a:xfrm>
            <a:off x="457200" y="1079975"/>
            <a:ext cx="3812400" cy="3679200"/>
          </a:xfrm>
          <a:prstGeom prst="rect">
            <a:avLst/>
          </a:prstGeom>
        </p:spPr>
        <p:txBody>
          <a:bodyPr spcFirstLastPara="1" wrap="square" lIns="0" tIns="0" rIns="0" bIns="0" anchor="t" anchorCtr="0">
            <a:noAutofit/>
          </a:bodyPr>
          <a:lstStyle/>
          <a:p>
            <a:pPr marL="0" lvl="0" indent="0" algn="ctr" rtl="0">
              <a:lnSpc>
                <a:spcPct val="80000"/>
              </a:lnSpc>
              <a:spcBef>
                <a:spcPts val="0"/>
              </a:spcBef>
              <a:spcAft>
                <a:spcPts val="0"/>
              </a:spcAft>
              <a:buNone/>
            </a:pPr>
            <a:r>
              <a:rPr lang="en" sz="2500" b="1">
                <a:solidFill>
                  <a:srgbClr val="660000"/>
                </a:solidFill>
                <a:latin typeface="Raleway"/>
                <a:ea typeface="Raleway"/>
                <a:cs typeface="Raleway"/>
                <a:sym typeface="Raleway"/>
              </a:rPr>
              <a:t>What is test security?</a:t>
            </a:r>
            <a:endParaRPr sz="2500" b="1">
              <a:solidFill>
                <a:srgbClr val="660000"/>
              </a:solidFill>
              <a:latin typeface="Raleway"/>
              <a:ea typeface="Raleway"/>
              <a:cs typeface="Raleway"/>
              <a:sym typeface="Raleway"/>
            </a:endParaRPr>
          </a:p>
          <a:p>
            <a:pPr marL="0" lvl="0" indent="0" algn="ctr" rtl="0">
              <a:lnSpc>
                <a:spcPct val="80000"/>
              </a:lnSpc>
              <a:spcBef>
                <a:spcPts val="0"/>
              </a:spcBef>
              <a:spcAft>
                <a:spcPts val="0"/>
              </a:spcAft>
              <a:buNone/>
            </a:pPr>
            <a:endParaRPr sz="2500">
              <a:solidFill>
                <a:schemeClr val="accent2"/>
              </a:solidFill>
              <a:latin typeface="Raleway Thin"/>
              <a:ea typeface="Raleway Thin"/>
              <a:cs typeface="Raleway Thin"/>
              <a:sym typeface="Raleway Thin"/>
            </a:endParaRPr>
          </a:p>
          <a:p>
            <a:pPr marL="0" lvl="0" indent="0" algn="ctr" rtl="0">
              <a:lnSpc>
                <a:spcPct val="80000"/>
              </a:lnSpc>
              <a:spcBef>
                <a:spcPts val="0"/>
              </a:spcBef>
              <a:spcAft>
                <a:spcPts val="0"/>
              </a:spcAft>
              <a:buNone/>
            </a:pPr>
            <a:r>
              <a:rPr lang="en" sz="2500">
                <a:solidFill>
                  <a:schemeClr val="accent2"/>
                </a:solidFill>
                <a:latin typeface="Raleway Thin"/>
                <a:ea typeface="Raleway Thin"/>
                <a:cs typeface="Raleway Thin"/>
                <a:sym typeface="Raleway Thin"/>
              </a:rPr>
              <a:t>Protecting and maintaining the contents of the assessment.  </a:t>
            </a:r>
            <a:endParaRPr sz="2500">
              <a:solidFill>
                <a:schemeClr val="accent2"/>
              </a:solidFill>
              <a:latin typeface="Raleway Thin"/>
              <a:ea typeface="Raleway Thin"/>
              <a:cs typeface="Raleway Thin"/>
              <a:sym typeface="Raleway Thin"/>
            </a:endParaRPr>
          </a:p>
        </p:txBody>
      </p:sp>
      <p:sp>
        <p:nvSpPr>
          <p:cNvPr id="1152" name="Google Shape;1152;p26"/>
          <p:cNvSpPr txBox="1">
            <a:spLocks noGrp="1"/>
          </p:cNvSpPr>
          <p:nvPr>
            <p:ph type="body" idx="2"/>
          </p:nvPr>
        </p:nvSpPr>
        <p:spPr>
          <a:xfrm>
            <a:off x="4688450" y="1079850"/>
            <a:ext cx="4243800" cy="3679200"/>
          </a:xfrm>
          <a:prstGeom prst="rect">
            <a:avLst/>
          </a:prstGeom>
        </p:spPr>
        <p:txBody>
          <a:bodyPr spcFirstLastPara="1" wrap="square" lIns="0" tIns="0" rIns="0" bIns="0" anchor="t" anchorCtr="0">
            <a:noAutofit/>
          </a:bodyPr>
          <a:lstStyle/>
          <a:p>
            <a:pPr marL="0" lvl="0" indent="0" algn="ctr" rtl="0">
              <a:lnSpc>
                <a:spcPct val="80000"/>
              </a:lnSpc>
              <a:spcBef>
                <a:spcPts val="0"/>
              </a:spcBef>
              <a:spcAft>
                <a:spcPts val="0"/>
              </a:spcAft>
              <a:buNone/>
            </a:pPr>
            <a:r>
              <a:rPr lang="en" sz="2500" b="1" dirty="0">
                <a:solidFill>
                  <a:srgbClr val="660000"/>
                </a:solidFill>
                <a:latin typeface="Raleway"/>
                <a:ea typeface="Raleway"/>
                <a:cs typeface="Raleway"/>
                <a:sym typeface="Raleway"/>
              </a:rPr>
              <a:t>Why is test security important?</a:t>
            </a:r>
            <a:endParaRPr sz="2500" b="1" dirty="0">
              <a:solidFill>
                <a:srgbClr val="660000"/>
              </a:solidFill>
              <a:latin typeface="Raleway"/>
              <a:ea typeface="Raleway"/>
              <a:cs typeface="Raleway"/>
              <a:sym typeface="Raleway"/>
            </a:endParaRPr>
          </a:p>
          <a:p>
            <a:pPr marL="0" lvl="0" indent="0" algn="ctr" rtl="0">
              <a:lnSpc>
                <a:spcPct val="80000"/>
              </a:lnSpc>
              <a:spcBef>
                <a:spcPts val="0"/>
              </a:spcBef>
              <a:spcAft>
                <a:spcPts val="0"/>
              </a:spcAft>
              <a:buNone/>
            </a:pPr>
            <a:endParaRPr sz="2500" dirty="0">
              <a:solidFill>
                <a:schemeClr val="accent2"/>
              </a:solidFill>
              <a:latin typeface="Raleway Thin"/>
              <a:ea typeface="Raleway Thin"/>
              <a:cs typeface="Raleway Thin"/>
              <a:sym typeface="Raleway Thin"/>
            </a:endParaRPr>
          </a:p>
          <a:p>
            <a:pPr marL="0" lvl="0" indent="0" algn="ctr" rtl="0">
              <a:lnSpc>
                <a:spcPct val="80000"/>
              </a:lnSpc>
              <a:spcBef>
                <a:spcPts val="0"/>
              </a:spcBef>
              <a:spcAft>
                <a:spcPts val="0"/>
              </a:spcAft>
              <a:buNone/>
            </a:pPr>
            <a:r>
              <a:rPr lang="en" sz="2500" dirty="0">
                <a:solidFill>
                  <a:schemeClr val="accent2"/>
                </a:solidFill>
                <a:latin typeface="Raleway Thin"/>
                <a:ea typeface="Raleway Thin"/>
                <a:cs typeface="Raleway Thin"/>
                <a:sym typeface="Raleway Thin"/>
              </a:rPr>
              <a:t>Protecting and maintaining the contents of the </a:t>
            </a:r>
            <a:r>
              <a:rPr lang="en" sz="2500" dirty="0" smtClean="0">
                <a:solidFill>
                  <a:schemeClr val="accent2"/>
                </a:solidFill>
                <a:latin typeface="Raleway Thin"/>
                <a:ea typeface="Raleway Thin"/>
                <a:cs typeface="Raleway Thin"/>
                <a:sym typeface="Raleway Thin"/>
              </a:rPr>
              <a:t>assessment </a:t>
            </a:r>
            <a:r>
              <a:rPr lang="en" sz="2500" dirty="0">
                <a:solidFill>
                  <a:schemeClr val="accent2"/>
                </a:solidFill>
                <a:latin typeface="Raleway Thin"/>
                <a:ea typeface="Raleway Thin"/>
                <a:cs typeface="Raleway Thin"/>
                <a:sym typeface="Raleway Thin"/>
              </a:rPr>
              <a:t>allows the results to be valid and trusted.</a:t>
            </a:r>
            <a:endParaRPr sz="2500" dirty="0">
              <a:solidFill>
                <a:schemeClr val="accent2"/>
              </a:solidFill>
              <a:latin typeface="Raleway Thin"/>
              <a:ea typeface="Raleway Thin"/>
              <a:cs typeface="Raleway Thin"/>
              <a:sym typeface="Raleway Thin"/>
            </a:endParaRPr>
          </a:p>
          <a:p>
            <a:pPr marL="0" lvl="0" indent="0" algn="ctr" rtl="0">
              <a:lnSpc>
                <a:spcPct val="80000"/>
              </a:lnSpc>
              <a:spcBef>
                <a:spcPts val="0"/>
              </a:spcBef>
              <a:spcAft>
                <a:spcPts val="0"/>
              </a:spcAft>
              <a:buNone/>
            </a:pPr>
            <a:endParaRPr sz="2500" dirty="0">
              <a:solidFill>
                <a:schemeClr val="accent2"/>
              </a:solidFill>
              <a:latin typeface="Raleway Thin"/>
              <a:ea typeface="Raleway Thin"/>
              <a:cs typeface="Raleway Thin"/>
              <a:sym typeface="Raleway Thin"/>
            </a:endParaRPr>
          </a:p>
          <a:p>
            <a:pPr marL="0" lvl="0" indent="0" algn="ctr" rtl="0">
              <a:lnSpc>
                <a:spcPct val="80000"/>
              </a:lnSpc>
              <a:spcBef>
                <a:spcPts val="0"/>
              </a:spcBef>
              <a:spcAft>
                <a:spcPts val="0"/>
              </a:spcAft>
              <a:buNone/>
            </a:pPr>
            <a:r>
              <a:rPr lang="en" sz="2500" dirty="0">
                <a:solidFill>
                  <a:schemeClr val="accent2"/>
                </a:solidFill>
                <a:latin typeface="Raleway Thin"/>
                <a:ea typeface="Raleway Thin"/>
                <a:cs typeface="Raleway Thin"/>
                <a:sym typeface="Raleway Thin"/>
              </a:rPr>
              <a:t>Valid results allow teachers to make the best instructional decisions possible for their students. </a:t>
            </a:r>
            <a:endParaRPr sz="2500" dirty="0">
              <a:solidFill>
                <a:schemeClr val="accent2"/>
              </a:solidFill>
              <a:latin typeface="Raleway Thin"/>
              <a:ea typeface="Raleway Thin"/>
              <a:cs typeface="Raleway Thin"/>
              <a:sym typeface="Raleway Thin"/>
            </a:endParaRPr>
          </a:p>
        </p:txBody>
      </p:sp>
      <p:sp>
        <p:nvSpPr>
          <p:cNvPr id="1153" name="Google Shape;1153;p26"/>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19</a:t>
            </a:fld>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4503738"/>
            <a:ext cx="487362" cy="487362"/>
          </a:xfrm>
          <a:prstGeom prst="rect">
            <a:avLst/>
          </a:prstGeom>
        </p:spPr>
      </p:pic>
    </p:spTree>
    <p:custDataLst>
      <p:tags r:id="rId1"/>
    </p:custDataLst>
  </p:cSld>
  <p:clrMapOvr>
    <a:masterClrMapping/>
  </p:clrMapOvr>
  <p:transition advTm="5567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51"/>
                                        </p:tgtEl>
                                        <p:attrNameLst>
                                          <p:attrName>style.visibility</p:attrName>
                                        </p:attrNameLst>
                                      </p:cBhvr>
                                      <p:to>
                                        <p:strVal val="visible"/>
                                      </p:to>
                                    </p:set>
                                    <p:animEffect transition="in" filter="fade">
                                      <p:cBhvr>
                                        <p:cTn id="11" dur="1000"/>
                                        <p:tgtEl>
                                          <p:spTgt spid="115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52"/>
                                        </p:tgtEl>
                                        <p:attrNameLst>
                                          <p:attrName>style.visibility</p:attrName>
                                        </p:attrNameLst>
                                      </p:cBhvr>
                                      <p:to>
                                        <p:strVal val="visible"/>
                                      </p:to>
                                    </p:set>
                                    <p:animEffect transition="in" filter="fade">
                                      <p:cBhvr>
                                        <p:cTn id="16" dur="1000"/>
                                        <p:tgtEl>
                                          <p:spTgt spid="115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3"/>
          <p:cNvSpPr txBox="1">
            <a:spLocks noGrp="1"/>
          </p:cNvSpPr>
          <p:nvPr>
            <p:ph type="title"/>
          </p:nvPr>
        </p:nvSpPr>
        <p:spPr>
          <a:xfrm>
            <a:off x="389700" y="155425"/>
            <a:ext cx="6205800" cy="83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4600"/>
              <a:t>Topics of Discussion</a:t>
            </a:r>
            <a:endParaRPr sz="4600"/>
          </a:p>
        </p:txBody>
      </p:sp>
      <p:sp>
        <p:nvSpPr>
          <p:cNvPr id="344" name="Google Shape;344;p13"/>
          <p:cNvSpPr txBox="1">
            <a:spLocks noGrp="1"/>
          </p:cNvSpPr>
          <p:nvPr>
            <p:ph type="body" idx="1"/>
          </p:nvPr>
        </p:nvSpPr>
        <p:spPr>
          <a:xfrm>
            <a:off x="389700" y="853450"/>
            <a:ext cx="4656900" cy="3783300"/>
          </a:xfrm>
          <a:prstGeom prst="rect">
            <a:avLst/>
          </a:prstGeom>
        </p:spPr>
        <p:txBody>
          <a:bodyPr spcFirstLastPara="1" wrap="square" lIns="0" tIns="0" rIns="0" bIns="0" anchor="t" anchorCtr="0">
            <a:noAutofit/>
          </a:bodyPr>
          <a:lstStyle/>
          <a:p>
            <a:pPr marL="457200" lvl="0" indent="-355600" algn="l" rtl="0">
              <a:lnSpc>
                <a:spcPct val="150000"/>
              </a:lnSpc>
              <a:spcBef>
                <a:spcPts val="600"/>
              </a:spcBef>
              <a:spcAft>
                <a:spcPts val="0"/>
              </a:spcAft>
              <a:buClr>
                <a:srgbClr val="000000"/>
              </a:buClr>
              <a:buSzPts val="2000"/>
              <a:buFont typeface="Barlow"/>
              <a:buChar char="▸"/>
            </a:pPr>
            <a:r>
              <a:rPr lang="en" sz="2200" b="1">
                <a:solidFill>
                  <a:srgbClr val="000000"/>
                </a:solidFill>
                <a:latin typeface="Barlow"/>
                <a:ea typeface="Barlow"/>
                <a:cs typeface="Barlow"/>
                <a:sym typeface="Barlow"/>
              </a:rPr>
              <a:t>Purpose of Assessment </a:t>
            </a:r>
            <a:endParaRPr sz="2200" b="1">
              <a:solidFill>
                <a:srgbClr val="000000"/>
              </a:solidFill>
              <a:latin typeface="Barlow"/>
              <a:ea typeface="Barlow"/>
              <a:cs typeface="Barlow"/>
              <a:sym typeface="Barlow"/>
            </a:endParaRPr>
          </a:p>
          <a:p>
            <a:pPr marL="457200" lvl="0" indent="-355600" algn="l" rtl="0">
              <a:lnSpc>
                <a:spcPct val="150000"/>
              </a:lnSpc>
              <a:spcBef>
                <a:spcPts val="0"/>
              </a:spcBef>
              <a:spcAft>
                <a:spcPts val="0"/>
              </a:spcAft>
              <a:buClr>
                <a:srgbClr val="000000"/>
              </a:buClr>
              <a:buSzPts val="2000"/>
              <a:buFont typeface="Barlow"/>
              <a:buChar char="▸"/>
            </a:pPr>
            <a:r>
              <a:rPr lang="en" sz="2200" b="1">
                <a:solidFill>
                  <a:srgbClr val="000000"/>
                </a:solidFill>
                <a:latin typeface="Barlow"/>
                <a:ea typeface="Barlow"/>
                <a:cs typeface="Barlow"/>
                <a:sym typeface="Barlow"/>
              </a:rPr>
              <a:t>Technology requirements</a:t>
            </a:r>
            <a:endParaRPr sz="2200" b="1">
              <a:solidFill>
                <a:srgbClr val="000000"/>
              </a:solidFill>
              <a:latin typeface="Barlow"/>
              <a:ea typeface="Barlow"/>
              <a:cs typeface="Barlow"/>
              <a:sym typeface="Barlow"/>
            </a:endParaRPr>
          </a:p>
          <a:p>
            <a:pPr marL="914400" lvl="1" indent="-368300" algn="l" rtl="0">
              <a:lnSpc>
                <a:spcPct val="150000"/>
              </a:lnSpc>
              <a:spcBef>
                <a:spcPts val="0"/>
              </a:spcBef>
              <a:spcAft>
                <a:spcPts val="0"/>
              </a:spcAft>
              <a:buClr>
                <a:srgbClr val="000000"/>
              </a:buClr>
              <a:buSzPts val="2200"/>
              <a:buFont typeface="Barlow"/>
              <a:buChar char="▹"/>
            </a:pPr>
            <a:r>
              <a:rPr lang="en" sz="2200" b="1">
                <a:solidFill>
                  <a:srgbClr val="000000"/>
                </a:solidFill>
                <a:latin typeface="Barlow"/>
                <a:ea typeface="Barlow"/>
                <a:cs typeface="Barlow"/>
                <a:sym typeface="Barlow"/>
              </a:rPr>
              <a:t>Finding the test</a:t>
            </a:r>
            <a:endParaRPr sz="2200" b="1">
              <a:solidFill>
                <a:srgbClr val="000000"/>
              </a:solidFill>
              <a:latin typeface="Barlow"/>
              <a:ea typeface="Barlow"/>
              <a:cs typeface="Barlow"/>
              <a:sym typeface="Barlow"/>
            </a:endParaRPr>
          </a:p>
          <a:p>
            <a:pPr marL="914400" lvl="1" indent="-368300" algn="l" rtl="0">
              <a:lnSpc>
                <a:spcPct val="150000"/>
              </a:lnSpc>
              <a:spcBef>
                <a:spcPts val="0"/>
              </a:spcBef>
              <a:spcAft>
                <a:spcPts val="0"/>
              </a:spcAft>
              <a:buClr>
                <a:srgbClr val="000000"/>
              </a:buClr>
              <a:buSzPts val="2200"/>
              <a:buFont typeface="Barlow"/>
              <a:buChar char="▹"/>
            </a:pPr>
            <a:r>
              <a:rPr lang="en" sz="2200" b="1">
                <a:solidFill>
                  <a:srgbClr val="000000"/>
                </a:solidFill>
                <a:latin typeface="Barlow"/>
                <a:ea typeface="Barlow"/>
                <a:cs typeface="Barlow"/>
                <a:sym typeface="Barlow"/>
              </a:rPr>
              <a:t>Logins/Passwords</a:t>
            </a:r>
            <a:endParaRPr sz="2200" b="1">
              <a:solidFill>
                <a:srgbClr val="000000"/>
              </a:solidFill>
              <a:latin typeface="Barlow"/>
              <a:ea typeface="Barlow"/>
              <a:cs typeface="Barlow"/>
              <a:sym typeface="Barlow"/>
            </a:endParaRPr>
          </a:p>
          <a:p>
            <a:pPr marL="457200" lvl="0" indent="-368300" algn="l" rtl="0">
              <a:lnSpc>
                <a:spcPct val="150000"/>
              </a:lnSpc>
              <a:spcBef>
                <a:spcPts val="0"/>
              </a:spcBef>
              <a:spcAft>
                <a:spcPts val="0"/>
              </a:spcAft>
              <a:buClr>
                <a:srgbClr val="000000"/>
              </a:buClr>
              <a:buSzPts val="2200"/>
              <a:buFont typeface="Barlow"/>
              <a:buChar char="▸"/>
            </a:pPr>
            <a:r>
              <a:rPr lang="en" sz="2200" b="1">
                <a:solidFill>
                  <a:srgbClr val="000000"/>
                </a:solidFill>
                <a:latin typeface="Barlow"/>
                <a:ea typeface="Barlow"/>
                <a:cs typeface="Barlow"/>
                <a:sym typeface="Barlow"/>
              </a:rPr>
              <a:t>Best testing environment</a:t>
            </a:r>
            <a:endParaRPr sz="2200" b="1">
              <a:solidFill>
                <a:srgbClr val="000000"/>
              </a:solidFill>
              <a:latin typeface="Barlow"/>
              <a:ea typeface="Barlow"/>
              <a:cs typeface="Barlow"/>
              <a:sym typeface="Barlow"/>
            </a:endParaRPr>
          </a:p>
          <a:p>
            <a:pPr marL="457200" lvl="0" indent="-355600" algn="l" rtl="0">
              <a:lnSpc>
                <a:spcPct val="150000"/>
              </a:lnSpc>
              <a:spcBef>
                <a:spcPts val="0"/>
              </a:spcBef>
              <a:spcAft>
                <a:spcPts val="0"/>
              </a:spcAft>
              <a:buClr>
                <a:srgbClr val="000000"/>
              </a:buClr>
              <a:buSzPts val="2000"/>
              <a:buFont typeface="Barlow"/>
              <a:buChar char="▸"/>
            </a:pPr>
            <a:r>
              <a:rPr lang="en" sz="2200" b="1">
                <a:solidFill>
                  <a:srgbClr val="000000"/>
                </a:solidFill>
                <a:latin typeface="Barlow"/>
                <a:ea typeface="Barlow"/>
                <a:cs typeface="Barlow"/>
                <a:sym typeface="Barlow"/>
              </a:rPr>
              <a:t>Test security</a:t>
            </a:r>
            <a:endParaRPr sz="2200" b="1">
              <a:solidFill>
                <a:srgbClr val="000000"/>
              </a:solidFill>
              <a:latin typeface="Barlow"/>
              <a:ea typeface="Barlow"/>
              <a:cs typeface="Barlow"/>
              <a:sym typeface="Barlow"/>
            </a:endParaRPr>
          </a:p>
          <a:p>
            <a:pPr marL="457200" lvl="0" indent="-355600" algn="l" rtl="0">
              <a:lnSpc>
                <a:spcPct val="150000"/>
              </a:lnSpc>
              <a:spcBef>
                <a:spcPts val="0"/>
              </a:spcBef>
              <a:spcAft>
                <a:spcPts val="0"/>
              </a:spcAft>
              <a:buClr>
                <a:srgbClr val="000000"/>
              </a:buClr>
              <a:buSzPts val="2000"/>
              <a:buFont typeface="Barlow"/>
              <a:buChar char="▸"/>
            </a:pPr>
            <a:r>
              <a:rPr lang="en" sz="2200" b="1">
                <a:solidFill>
                  <a:srgbClr val="000000"/>
                </a:solidFill>
                <a:latin typeface="Barlow"/>
                <a:ea typeface="Barlow"/>
                <a:cs typeface="Barlow"/>
                <a:sym typeface="Barlow"/>
              </a:rPr>
              <a:t>Troubleshooting tips</a:t>
            </a:r>
            <a:endParaRPr sz="2200" b="1">
              <a:solidFill>
                <a:srgbClr val="000000"/>
              </a:solidFill>
              <a:latin typeface="Barlow"/>
              <a:ea typeface="Barlow"/>
              <a:cs typeface="Barlow"/>
              <a:sym typeface="Barlow"/>
            </a:endParaRPr>
          </a:p>
          <a:p>
            <a:pPr marL="457200" lvl="0" indent="-355600" algn="l" rtl="0">
              <a:lnSpc>
                <a:spcPct val="150000"/>
              </a:lnSpc>
              <a:spcBef>
                <a:spcPts val="0"/>
              </a:spcBef>
              <a:spcAft>
                <a:spcPts val="0"/>
              </a:spcAft>
              <a:buClr>
                <a:srgbClr val="000000"/>
              </a:buClr>
              <a:buSzPts val="2000"/>
              <a:buFont typeface="Barlow"/>
              <a:buChar char="▸"/>
            </a:pPr>
            <a:r>
              <a:rPr lang="en" sz="2200" b="1">
                <a:solidFill>
                  <a:srgbClr val="000000"/>
                </a:solidFill>
                <a:latin typeface="Barlow"/>
                <a:ea typeface="Barlow"/>
                <a:cs typeface="Barlow"/>
                <a:sym typeface="Barlow"/>
              </a:rPr>
              <a:t>Technical support</a:t>
            </a:r>
            <a:endParaRPr sz="2200" b="1">
              <a:solidFill>
                <a:srgbClr val="000000"/>
              </a:solidFill>
              <a:latin typeface="Barlow"/>
              <a:ea typeface="Barlow"/>
              <a:cs typeface="Barlow"/>
              <a:sym typeface="Barlow"/>
            </a:endParaRPr>
          </a:p>
          <a:p>
            <a:pPr marL="457200" lvl="0" indent="0" algn="l" rtl="0">
              <a:spcBef>
                <a:spcPts val="600"/>
              </a:spcBef>
              <a:spcAft>
                <a:spcPts val="0"/>
              </a:spcAft>
              <a:buNone/>
            </a:pPr>
            <a:endParaRPr/>
          </a:p>
        </p:txBody>
      </p:sp>
      <p:sp>
        <p:nvSpPr>
          <p:cNvPr id="345" name="Google Shape;345;p13"/>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a:t>
            </a:fld>
            <a:endParaRPr/>
          </a:p>
        </p:txBody>
      </p:sp>
      <p:grpSp>
        <p:nvGrpSpPr>
          <p:cNvPr id="346" name="Google Shape;346;p13"/>
          <p:cNvGrpSpPr/>
          <p:nvPr/>
        </p:nvGrpSpPr>
        <p:grpSpPr>
          <a:xfrm>
            <a:off x="5796744" y="1573487"/>
            <a:ext cx="2928488" cy="3139481"/>
            <a:chOff x="2183550" y="65875"/>
            <a:chExt cx="4483981" cy="4807045"/>
          </a:xfrm>
        </p:grpSpPr>
        <p:sp>
          <p:nvSpPr>
            <p:cNvPr id="347" name="Google Shape;347;p13"/>
            <p:cNvSpPr/>
            <p:nvPr/>
          </p:nvSpPr>
          <p:spPr>
            <a:xfrm>
              <a:off x="3889897" y="3280283"/>
              <a:ext cx="998038" cy="577710"/>
            </a:xfrm>
            <a:custGeom>
              <a:avLst/>
              <a:gdLst/>
              <a:ahLst/>
              <a:cxnLst/>
              <a:rect l="l" t="t" r="r" b="b"/>
              <a:pathLst>
                <a:path w="998038" h="577710" extrusionOk="0">
                  <a:moveTo>
                    <a:pt x="461327" y="569588"/>
                  </a:moveTo>
                  <a:lnTo>
                    <a:pt x="14055" y="310699"/>
                  </a:lnTo>
                  <a:cubicBezTo>
                    <a:pt x="-6751" y="298602"/>
                    <a:pt x="-4186" y="277552"/>
                    <a:pt x="19945" y="263645"/>
                  </a:cubicBezTo>
                  <a:lnTo>
                    <a:pt x="455437" y="11519"/>
                  </a:lnTo>
                  <a:cubicBezTo>
                    <a:pt x="479568" y="-2388"/>
                    <a:pt x="515954" y="-3912"/>
                    <a:pt x="536759" y="8090"/>
                  </a:cubicBezTo>
                  <a:lnTo>
                    <a:pt x="983936" y="266979"/>
                  </a:lnTo>
                  <a:cubicBezTo>
                    <a:pt x="1004837" y="279076"/>
                    <a:pt x="1002177" y="300126"/>
                    <a:pt x="978141" y="314033"/>
                  </a:cubicBezTo>
                  <a:lnTo>
                    <a:pt x="542554" y="566159"/>
                  </a:lnTo>
                  <a:cubicBezTo>
                    <a:pt x="518519" y="580161"/>
                    <a:pt x="482133" y="581590"/>
                    <a:pt x="461327" y="56958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13"/>
            <p:cNvSpPr/>
            <p:nvPr/>
          </p:nvSpPr>
          <p:spPr>
            <a:xfrm>
              <a:off x="2372415"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13"/>
            <p:cNvSpPr/>
            <p:nvPr/>
          </p:nvSpPr>
          <p:spPr>
            <a:xfrm>
              <a:off x="3921527" y="3261804"/>
              <a:ext cx="998857" cy="577329"/>
            </a:xfrm>
            <a:custGeom>
              <a:avLst/>
              <a:gdLst/>
              <a:ahLst/>
              <a:cxnLst/>
              <a:rect l="l" t="t" r="r" b="b"/>
              <a:pathLst>
                <a:path w="998857" h="577329" extrusionOk="0">
                  <a:moveTo>
                    <a:pt x="998097" y="255644"/>
                  </a:moveTo>
                  <a:lnTo>
                    <a:pt x="976057" y="262407"/>
                  </a:lnTo>
                  <a:lnTo>
                    <a:pt x="536860" y="8090"/>
                  </a:lnTo>
                  <a:cubicBezTo>
                    <a:pt x="516054" y="-3912"/>
                    <a:pt x="479858" y="-2388"/>
                    <a:pt x="455632" y="11519"/>
                  </a:cubicBezTo>
                  <a:lnTo>
                    <a:pt x="20046" y="263645"/>
                  </a:lnTo>
                  <a:lnTo>
                    <a:pt x="19001" y="264312"/>
                  </a:lnTo>
                  <a:lnTo>
                    <a:pt x="0" y="258502"/>
                  </a:lnTo>
                  <a:lnTo>
                    <a:pt x="0" y="287077"/>
                  </a:lnTo>
                  <a:cubicBezTo>
                    <a:pt x="0" y="288125"/>
                    <a:pt x="0" y="289173"/>
                    <a:pt x="0" y="290316"/>
                  </a:cubicBezTo>
                  <a:lnTo>
                    <a:pt x="0" y="292601"/>
                  </a:lnTo>
                  <a:lnTo>
                    <a:pt x="0" y="292601"/>
                  </a:lnTo>
                  <a:cubicBezTo>
                    <a:pt x="1596" y="300307"/>
                    <a:pt x="6641" y="306841"/>
                    <a:pt x="13680" y="310318"/>
                  </a:cubicBezTo>
                  <a:lnTo>
                    <a:pt x="460953" y="569208"/>
                  </a:lnTo>
                  <a:cubicBezTo>
                    <a:pt x="481758" y="581209"/>
                    <a:pt x="517954" y="579780"/>
                    <a:pt x="542275" y="565778"/>
                  </a:cubicBezTo>
                  <a:lnTo>
                    <a:pt x="979097" y="314033"/>
                  </a:lnTo>
                  <a:cubicBezTo>
                    <a:pt x="989404" y="309413"/>
                    <a:pt x="996786" y="300012"/>
                    <a:pt x="998857" y="288887"/>
                  </a:cubicBezTo>
                  <a:lnTo>
                    <a:pt x="998857" y="288887"/>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3"/>
            <p:cNvSpPr/>
            <p:nvPr/>
          </p:nvSpPr>
          <p:spPr>
            <a:xfrm>
              <a:off x="3922039" y="3231825"/>
              <a:ext cx="998054" cy="577388"/>
            </a:xfrm>
            <a:custGeom>
              <a:avLst/>
              <a:gdLst/>
              <a:ahLst/>
              <a:cxnLst/>
              <a:rect l="l" t="t" r="r" b="b"/>
              <a:pathLst>
                <a:path w="998054" h="577388" extrusionOk="0">
                  <a:moveTo>
                    <a:pt x="461295" y="569183"/>
                  </a:moveTo>
                  <a:lnTo>
                    <a:pt x="14023" y="310674"/>
                  </a:lnTo>
                  <a:cubicBezTo>
                    <a:pt x="-6783" y="298673"/>
                    <a:pt x="-4123" y="277623"/>
                    <a:pt x="19913" y="263716"/>
                  </a:cubicBezTo>
                  <a:lnTo>
                    <a:pt x="455500" y="11589"/>
                  </a:lnTo>
                  <a:cubicBezTo>
                    <a:pt x="479536" y="-2412"/>
                    <a:pt x="515922" y="-3936"/>
                    <a:pt x="536727" y="8160"/>
                  </a:cubicBezTo>
                  <a:lnTo>
                    <a:pt x="984000" y="267050"/>
                  </a:lnTo>
                  <a:cubicBezTo>
                    <a:pt x="1004805" y="279147"/>
                    <a:pt x="1002240" y="300197"/>
                    <a:pt x="978110" y="314103"/>
                  </a:cubicBezTo>
                  <a:lnTo>
                    <a:pt x="542618" y="566230"/>
                  </a:lnTo>
                  <a:cubicBezTo>
                    <a:pt x="518487" y="579756"/>
                    <a:pt x="482101" y="581280"/>
                    <a:pt x="461295" y="56918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3"/>
            <p:cNvSpPr/>
            <p:nvPr/>
          </p:nvSpPr>
          <p:spPr>
            <a:xfrm>
              <a:off x="4231770" y="3400376"/>
              <a:ext cx="378145" cy="218912"/>
            </a:xfrm>
            <a:custGeom>
              <a:avLst/>
              <a:gdLst/>
              <a:ahLst/>
              <a:cxnLst/>
              <a:rect l="l" t="t" r="r" b="b"/>
              <a:pathLst>
                <a:path w="378145" h="218912" extrusionOk="0">
                  <a:moveTo>
                    <a:pt x="377956" y="96880"/>
                  </a:moveTo>
                  <a:lnTo>
                    <a:pt x="377956" y="58780"/>
                  </a:lnTo>
                  <a:lnTo>
                    <a:pt x="323804" y="73067"/>
                  </a:lnTo>
                  <a:lnTo>
                    <a:pt x="203341" y="3058"/>
                  </a:lnTo>
                  <a:cubicBezTo>
                    <a:pt x="193461" y="-1447"/>
                    <a:pt x="182023" y="-952"/>
                    <a:pt x="172560" y="4392"/>
                  </a:cubicBezTo>
                  <a:lnTo>
                    <a:pt x="55422" y="72210"/>
                  </a:lnTo>
                  <a:lnTo>
                    <a:pt x="36" y="57541"/>
                  </a:lnTo>
                  <a:lnTo>
                    <a:pt x="36" y="98594"/>
                  </a:lnTo>
                  <a:lnTo>
                    <a:pt x="36" y="98594"/>
                  </a:lnTo>
                  <a:lnTo>
                    <a:pt x="36" y="108119"/>
                  </a:lnTo>
                  <a:cubicBezTo>
                    <a:pt x="-12" y="108500"/>
                    <a:pt x="-12" y="108881"/>
                    <a:pt x="36" y="109262"/>
                  </a:cubicBezTo>
                  <a:lnTo>
                    <a:pt x="36" y="110215"/>
                  </a:lnTo>
                  <a:lnTo>
                    <a:pt x="36" y="110215"/>
                  </a:lnTo>
                  <a:cubicBezTo>
                    <a:pt x="644" y="113139"/>
                    <a:pt x="2572" y="115606"/>
                    <a:pt x="5261" y="116882"/>
                  </a:cubicBezTo>
                  <a:lnTo>
                    <a:pt x="174840" y="215847"/>
                  </a:lnTo>
                  <a:cubicBezTo>
                    <a:pt x="184721" y="220333"/>
                    <a:pt x="196130" y="219876"/>
                    <a:pt x="205621" y="214608"/>
                  </a:cubicBezTo>
                  <a:lnTo>
                    <a:pt x="370736" y="119358"/>
                  </a:lnTo>
                  <a:cubicBezTo>
                    <a:pt x="374621" y="117606"/>
                    <a:pt x="377395" y="114044"/>
                    <a:pt x="378146" y="109833"/>
                  </a:cubicBezTo>
                  <a:lnTo>
                    <a:pt x="378146" y="109833"/>
                  </a:lnTo>
                  <a:lnTo>
                    <a:pt x="378146" y="97261"/>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3"/>
            <p:cNvSpPr/>
            <p:nvPr/>
          </p:nvSpPr>
          <p:spPr>
            <a:xfrm>
              <a:off x="4231502" y="3348848"/>
              <a:ext cx="378432" cy="218803"/>
            </a:xfrm>
            <a:custGeom>
              <a:avLst/>
              <a:gdLst/>
              <a:ahLst/>
              <a:cxnLst/>
              <a:rect l="l" t="t" r="r" b="b"/>
              <a:pathLst>
                <a:path w="378432" h="218803" extrusionOk="0">
                  <a:moveTo>
                    <a:pt x="175108" y="215844"/>
                  </a:moveTo>
                  <a:lnTo>
                    <a:pt x="5339" y="117451"/>
                  </a:lnTo>
                  <a:cubicBezTo>
                    <a:pt x="-2547" y="112879"/>
                    <a:pt x="-1597" y="104878"/>
                    <a:pt x="7524" y="99639"/>
                  </a:cubicBezTo>
                  <a:lnTo>
                    <a:pt x="172638" y="4389"/>
                  </a:lnTo>
                  <a:cubicBezTo>
                    <a:pt x="182167" y="-992"/>
                    <a:pt x="193691" y="-1449"/>
                    <a:pt x="203609" y="3151"/>
                  </a:cubicBezTo>
                  <a:lnTo>
                    <a:pt x="373094" y="101259"/>
                  </a:lnTo>
                  <a:cubicBezTo>
                    <a:pt x="380979" y="105831"/>
                    <a:pt x="380029" y="113832"/>
                    <a:pt x="370909" y="119166"/>
                  </a:cubicBezTo>
                  <a:lnTo>
                    <a:pt x="205794" y="214416"/>
                  </a:lnTo>
                  <a:cubicBezTo>
                    <a:pt x="196360" y="219712"/>
                    <a:pt x="184988" y="220245"/>
                    <a:pt x="175108" y="215844"/>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13"/>
            <p:cNvSpPr/>
            <p:nvPr/>
          </p:nvSpPr>
          <p:spPr>
            <a:xfrm>
              <a:off x="3409843" y="2513133"/>
              <a:ext cx="2024410" cy="945165"/>
            </a:xfrm>
            <a:custGeom>
              <a:avLst/>
              <a:gdLst/>
              <a:ahLst/>
              <a:cxnLst/>
              <a:rect l="l" t="t" r="r" b="b"/>
              <a:pathLst>
                <a:path w="2024410" h="945165" extrusionOk="0">
                  <a:moveTo>
                    <a:pt x="1010828" y="945166"/>
                  </a:moveTo>
                  <a:lnTo>
                    <a:pt x="0" y="38005"/>
                  </a:lnTo>
                  <a:lnTo>
                    <a:pt x="2024411" y="0"/>
                  </a:lnTo>
                  <a:lnTo>
                    <a:pt x="1010828" y="945166"/>
                  </a:ln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13"/>
            <p:cNvSpPr/>
            <p:nvPr/>
          </p:nvSpPr>
          <p:spPr>
            <a:xfrm>
              <a:off x="2963426" y="65875"/>
              <a:ext cx="2875158" cy="2882646"/>
            </a:xfrm>
            <a:custGeom>
              <a:avLst/>
              <a:gdLst/>
              <a:ahLst/>
              <a:cxnLst/>
              <a:rect l="l" t="t" r="r" b="b"/>
              <a:pathLst>
                <a:path w="2875158" h="2882646" extrusionOk="0">
                  <a:moveTo>
                    <a:pt x="2875159" y="1441323"/>
                  </a:moveTo>
                  <a:cubicBezTo>
                    <a:pt x="2875159" y="2237344"/>
                    <a:pt x="2231533" y="2882646"/>
                    <a:pt x="1437579" y="2882646"/>
                  </a:cubicBezTo>
                  <a:cubicBezTo>
                    <a:pt x="643626" y="2882646"/>
                    <a:pt x="0" y="2237344"/>
                    <a:pt x="0" y="1441323"/>
                  </a:cubicBezTo>
                  <a:cubicBezTo>
                    <a:pt x="0" y="645302"/>
                    <a:pt x="643626" y="0"/>
                    <a:pt x="1437579" y="0"/>
                  </a:cubicBezTo>
                  <a:cubicBezTo>
                    <a:pt x="2231532" y="0"/>
                    <a:pt x="2875159" y="645302"/>
                    <a:pt x="2875159" y="144132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13"/>
            <p:cNvSpPr/>
            <p:nvPr/>
          </p:nvSpPr>
          <p:spPr>
            <a:xfrm>
              <a:off x="2986102" y="165506"/>
              <a:ext cx="2752826" cy="2463451"/>
            </a:xfrm>
            <a:custGeom>
              <a:avLst/>
              <a:gdLst/>
              <a:ahLst/>
              <a:cxnLst/>
              <a:rect l="l" t="t" r="r" b="b"/>
              <a:pathLst>
                <a:path w="2752826" h="2463451" extrusionOk="0">
                  <a:moveTo>
                    <a:pt x="1036794" y="484346"/>
                  </a:moveTo>
                  <a:lnTo>
                    <a:pt x="1041639" y="467297"/>
                  </a:lnTo>
                  <a:lnTo>
                    <a:pt x="1041639" y="430340"/>
                  </a:lnTo>
                  <a:cubicBezTo>
                    <a:pt x="1034789" y="431164"/>
                    <a:pt x="1027873" y="431164"/>
                    <a:pt x="1021023" y="430340"/>
                  </a:cubicBezTo>
                  <a:cubicBezTo>
                    <a:pt x="1017413" y="428720"/>
                    <a:pt x="1019883" y="418624"/>
                    <a:pt x="1019883" y="418624"/>
                  </a:cubicBezTo>
                  <a:lnTo>
                    <a:pt x="1036794" y="404051"/>
                  </a:lnTo>
                  <a:lnTo>
                    <a:pt x="1002878" y="411290"/>
                  </a:lnTo>
                  <a:lnTo>
                    <a:pt x="990717" y="430340"/>
                  </a:lnTo>
                  <a:lnTo>
                    <a:pt x="952716" y="453866"/>
                  </a:lnTo>
                  <a:lnTo>
                    <a:pt x="969722" y="463391"/>
                  </a:lnTo>
                  <a:lnTo>
                    <a:pt x="980647" y="470630"/>
                  </a:lnTo>
                  <a:lnTo>
                    <a:pt x="996988" y="473107"/>
                  </a:lnTo>
                  <a:lnTo>
                    <a:pt x="996988" y="462344"/>
                  </a:lnTo>
                  <a:cubicBezTo>
                    <a:pt x="996988" y="462344"/>
                    <a:pt x="1015988" y="457486"/>
                    <a:pt x="1020643" y="464725"/>
                  </a:cubicBezTo>
                  <a:lnTo>
                    <a:pt x="1018268" y="478155"/>
                  </a:lnTo>
                  <a:lnTo>
                    <a:pt x="1036794" y="484346"/>
                  </a:lnTo>
                  <a:close/>
                  <a:moveTo>
                    <a:pt x="616692" y="1010603"/>
                  </a:moveTo>
                  <a:cubicBezTo>
                    <a:pt x="606783" y="1006135"/>
                    <a:pt x="595440" y="1006135"/>
                    <a:pt x="585531" y="1010603"/>
                  </a:cubicBezTo>
                  <a:cubicBezTo>
                    <a:pt x="585702" y="1024414"/>
                    <a:pt x="574967" y="1035891"/>
                    <a:pt x="561211" y="1036606"/>
                  </a:cubicBezTo>
                  <a:lnTo>
                    <a:pt x="588951" y="1052132"/>
                  </a:lnTo>
                  <a:lnTo>
                    <a:pt x="616692" y="1041749"/>
                  </a:lnTo>
                  <a:lnTo>
                    <a:pt x="652983" y="1029653"/>
                  </a:lnTo>
                  <a:lnTo>
                    <a:pt x="684049" y="1052132"/>
                  </a:lnTo>
                  <a:cubicBezTo>
                    <a:pt x="707420" y="1023557"/>
                    <a:pt x="684049" y="1007078"/>
                    <a:pt x="684049" y="1007078"/>
                  </a:cubicBezTo>
                  <a:lnTo>
                    <a:pt x="616692" y="1010603"/>
                  </a:lnTo>
                  <a:close/>
                  <a:moveTo>
                    <a:pt x="1206658" y="1540478"/>
                  </a:moveTo>
                  <a:lnTo>
                    <a:pt x="1179773" y="1534763"/>
                  </a:lnTo>
                  <a:lnTo>
                    <a:pt x="1133031" y="1504950"/>
                  </a:lnTo>
                  <a:lnTo>
                    <a:pt x="1091990" y="1504950"/>
                  </a:lnTo>
                  <a:lnTo>
                    <a:pt x="1056554" y="1486567"/>
                  </a:lnTo>
                  <a:lnTo>
                    <a:pt x="1042399" y="1486567"/>
                  </a:lnTo>
                  <a:cubicBezTo>
                    <a:pt x="1042399" y="1486567"/>
                    <a:pt x="1045249" y="1466660"/>
                    <a:pt x="1040974" y="1465231"/>
                  </a:cubicBezTo>
                  <a:cubicBezTo>
                    <a:pt x="1036699" y="1463802"/>
                    <a:pt x="1005633" y="1445324"/>
                    <a:pt x="1005633" y="1445324"/>
                  </a:cubicBezTo>
                  <a:lnTo>
                    <a:pt x="981502" y="1453896"/>
                  </a:lnTo>
                  <a:lnTo>
                    <a:pt x="981502" y="1436846"/>
                  </a:lnTo>
                  <a:lnTo>
                    <a:pt x="964497" y="1429703"/>
                  </a:lnTo>
                  <a:lnTo>
                    <a:pt x="950341" y="1429703"/>
                  </a:lnTo>
                  <a:lnTo>
                    <a:pt x="951766" y="1415510"/>
                  </a:lnTo>
                  <a:cubicBezTo>
                    <a:pt x="951766" y="1415510"/>
                    <a:pt x="964497" y="1390269"/>
                    <a:pt x="957467" y="1385888"/>
                  </a:cubicBezTo>
                  <a:cubicBezTo>
                    <a:pt x="950436" y="1381506"/>
                    <a:pt x="924881" y="1324642"/>
                    <a:pt x="924881" y="1324642"/>
                  </a:cubicBezTo>
                  <a:lnTo>
                    <a:pt x="886880" y="1303306"/>
                  </a:lnTo>
                  <a:lnTo>
                    <a:pt x="845838" y="1303306"/>
                  </a:lnTo>
                  <a:lnTo>
                    <a:pt x="810403" y="1269302"/>
                  </a:lnTo>
                  <a:lnTo>
                    <a:pt x="775062" y="1240727"/>
                  </a:lnTo>
                  <a:lnTo>
                    <a:pt x="755206" y="1201007"/>
                  </a:lnTo>
                  <a:lnTo>
                    <a:pt x="733925" y="1186815"/>
                  </a:lnTo>
                  <a:cubicBezTo>
                    <a:pt x="733925" y="1186815"/>
                    <a:pt x="709890" y="1202436"/>
                    <a:pt x="704190" y="1201007"/>
                  </a:cubicBezTo>
                  <a:cubicBezTo>
                    <a:pt x="698489" y="1199579"/>
                    <a:pt x="663149" y="1186815"/>
                    <a:pt x="663149" y="1186815"/>
                  </a:cubicBezTo>
                  <a:lnTo>
                    <a:pt x="633413" y="1178338"/>
                  </a:lnTo>
                  <a:lnTo>
                    <a:pt x="596267" y="1195769"/>
                  </a:lnTo>
                  <a:lnTo>
                    <a:pt x="596267" y="1233869"/>
                  </a:lnTo>
                  <a:lnTo>
                    <a:pt x="582111" y="1224344"/>
                  </a:lnTo>
                  <a:lnTo>
                    <a:pt x="582111" y="1210056"/>
                  </a:lnTo>
                  <a:lnTo>
                    <a:pt x="594842" y="1185958"/>
                  </a:lnTo>
                  <a:lnTo>
                    <a:pt x="600542" y="1168908"/>
                  </a:lnTo>
                  <a:lnTo>
                    <a:pt x="587812" y="1163288"/>
                  </a:lnTo>
                  <a:lnTo>
                    <a:pt x="570806" y="1183100"/>
                  </a:lnTo>
                  <a:lnTo>
                    <a:pt x="528340" y="1195769"/>
                  </a:lnTo>
                  <a:lnTo>
                    <a:pt x="519790" y="1214247"/>
                  </a:lnTo>
                  <a:lnTo>
                    <a:pt x="499934" y="1232726"/>
                  </a:lnTo>
                  <a:lnTo>
                    <a:pt x="494329" y="1248347"/>
                  </a:lnTo>
                  <a:lnTo>
                    <a:pt x="463168" y="1222820"/>
                  </a:lnTo>
                  <a:cubicBezTo>
                    <a:pt x="452661" y="1228335"/>
                    <a:pt x="441773" y="1233078"/>
                    <a:pt x="430582" y="1237012"/>
                  </a:cubicBezTo>
                  <a:cubicBezTo>
                    <a:pt x="419096" y="1230897"/>
                    <a:pt x="408190" y="1223762"/>
                    <a:pt x="397996" y="1215676"/>
                  </a:cubicBezTo>
                  <a:lnTo>
                    <a:pt x="382416" y="1185863"/>
                  </a:lnTo>
                  <a:lnTo>
                    <a:pt x="390966" y="1146143"/>
                  </a:lnTo>
                  <a:lnTo>
                    <a:pt x="397996" y="1104900"/>
                  </a:lnTo>
                  <a:lnTo>
                    <a:pt x="371111" y="1087850"/>
                  </a:lnTo>
                  <a:lnTo>
                    <a:pt x="334250" y="1087850"/>
                  </a:lnTo>
                  <a:lnTo>
                    <a:pt x="305749" y="1079373"/>
                  </a:lnTo>
                  <a:lnTo>
                    <a:pt x="319049" y="1058037"/>
                  </a:lnTo>
                  <a:lnTo>
                    <a:pt x="334629" y="1026795"/>
                  </a:lnTo>
                  <a:lnTo>
                    <a:pt x="348785" y="1004126"/>
                  </a:lnTo>
                  <a:cubicBezTo>
                    <a:pt x="348785" y="1004126"/>
                    <a:pt x="352775" y="993743"/>
                    <a:pt x="357335" y="991362"/>
                  </a:cubicBezTo>
                  <a:cubicBezTo>
                    <a:pt x="375386" y="981837"/>
                    <a:pt x="357335" y="972884"/>
                    <a:pt x="357335" y="972884"/>
                  </a:cubicBezTo>
                  <a:cubicBezTo>
                    <a:pt x="357335" y="972884"/>
                    <a:pt x="319334" y="970026"/>
                    <a:pt x="313444" y="972884"/>
                  </a:cubicBezTo>
                  <a:cubicBezTo>
                    <a:pt x="307554" y="975741"/>
                    <a:pt x="292163" y="984218"/>
                    <a:pt x="292163" y="984218"/>
                  </a:cubicBezTo>
                  <a:lnTo>
                    <a:pt x="292163" y="1016889"/>
                  </a:lnTo>
                  <a:lnTo>
                    <a:pt x="263663" y="1029653"/>
                  </a:lnTo>
                  <a:lnTo>
                    <a:pt x="219771" y="1039178"/>
                  </a:lnTo>
                  <a:lnTo>
                    <a:pt x="190036" y="1009269"/>
                  </a:lnTo>
                  <a:cubicBezTo>
                    <a:pt x="185760" y="1005078"/>
                    <a:pt x="175880" y="958215"/>
                    <a:pt x="175880" y="958215"/>
                  </a:cubicBezTo>
                  <a:lnTo>
                    <a:pt x="194216" y="941165"/>
                  </a:lnTo>
                  <a:lnTo>
                    <a:pt x="202766" y="926973"/>
                  </a:lnTo>
                  <a:lnTo>
                    <a:pt x="204191" y="892874"/>
                  </a:lnTo>
                  <a:lnTo>
                    <a:pt x="222526" y="877253"/>
                  </a:lnTo>
                  <a:lnTo>
                    <a:pt x="229652" y="858774"/>
                  </a:lnTo>
                  <a:lnTo>
                    <a:pt x="250742" y="843344"/>
                  </a:lnTo>
                  <a:lnTo>
                    <a:pt x="270978" y="824770"/>
                  </a:lnTo>
                  <a:lnTo>
                    <a:pt x="289408" y="819150"/>
                  </a:lnTo>
                  <a:lnTo>
                    <a:pt x="314869" y="824770"/>
                  </a:lnTo>
                  <a:cubicBezTo>
                    <a:pt x="316294" y="815245"/>
                    <a:pt x="363035" y="819150"/>
                    <a:pt x="363035" y="819150"/>
                  </a:cubicBezTo>
                  <a:lnTo>
                    <a:pt x="381466" y="818198"/>
                  </a:lnTo>
                  <a:lnTo>
                    <a:pt x="380041" y="807815"/>
                  </a:lnTo>
                  <a:cubicBezTo>
                    <a:pt x="388591" y="800671"/>
                    <a:pt x="416902" y="807815"/>
                    <a:pt x="416902" y="807815"/>
                  </a:cubicBezTo>
                  <a:lnTo>
                    <a:pt x="454903" y="804577"/>
                  </a:lnTo>
                  <a:cubicBezTo>
                    <a:pt x="463263" y="806387"/>
                    <a:pt x="470293" y="823627"/>
                    <a:pt x="470293" y="823627"/>
                  </a:cubicBezTo>
                  <a:lnTo>
                    <a:pt x="453288" y="839248"/>
                  </a:lnTo>
                  <a:lnTo>
                    <a:pt x="464688" y="873252"/>
                  </a:lnTo>
                  <a:lnTo>
                    <a:pt x="475993" y="888873"/>
                  </a:lnTo>
                  <a:lnTo>
                    <a:pt x="471718" y="904494"/>
                  </a:lnTo>
                  <a:lnTo>
                    <a:pt x="498984" y="900494"/>
                  </a:lnTo>
                  <a:cubicBezTo>
                    <a:pt x="499427" y="891477"/>
                    <a:pt x="499871" y="882460"/>
                    <a:pt x="500314" y="873443"/>
                  </a:cubicBezTo>
                  <a:lnTo>
                    <a:pt x="501739" y="840772"/>
                  </a:lnTo>
                  <a:lnTo>
                    <a:pt x="497559" y="804958"/>
                  </a:lnTo>
                  <a:lnTo>
                    <a:pt x="523020" y="749903"/>
                  </a:lnTo>
                  <a:lnTo>
                    <a:pt x="626383" y="683228"/>
                  </a:lnTo>
                  <a:cubicBezTo>
                    <a:pt x="625908" y="675164"/>
                    <a:pt x="625432" y="667099"/>
                    <a:pt x="624957" y="659035"/>
                  </a:cubicBezTo>
                  <a:lnTo>
                    <a:pt x="631988" y="624269"/>
                  </a:lnTo>
                  <a:lnTo>
                    <a:pt x="650418" y="630650"/>
                  </a:lnTo>
                  <a:lnTo>
                    <a:pt x="683004" y="591884"/>
                  </a:lnTo>
                  <a:lnTo>
                    <a:pt x="725470" y="577787"/>
                  </a:lnTo>
                  <a:lnTo>
                    <a:pt x="750931" y="560451"/>
                  </a:lnTo>
                  <a:lnTo>
                    <a:pt x="763661" y="534829"/>
                  </a:lnTo>
                  <a:lnTo>
                    <a:pt x="810403" y="520637"/>
                  </a:lnTo>
                  <a:lnTo>
                    <a:pt x="857144" y="496538"/>
                  </a:lnTo>
                  <a:lnTo>
                    <a:pt x="835673" y="519494"/>
                  </a:lnTo>
                  <a:lnTo>
                    <a:pt x="832823" y="539401"/>
                  </a:lnTo>
                  <a:lnTo>
                    <a:pt x="858284" y="533686"/>
                  </a:lnTo>
                  <a:lnTo>
                    <a:pt x="880990" y="520922"/>
                  </a:lnTo>
                  <a:lnTo>
                    <a:pt x="900750" y="515302"/>
                  </a:lnTo>
                  <a:lnTo>
                    <a:pt x="919180" y="509588"/>
                  </a:lnTo>
                  <a:lnTo>
                    <a:pt x="924881" y="496824"/>
                  </a:lnTo>
                  <a:lnTo>
                    <a:pt x="912150" y="496824"/>
                  </a:lnTo>
                  <a:lnTo>
                    <a:pt x="892295" y="489680"/>
                  </a:lnTo>
                  <a:lnTo>
                    <a:pt x="863794" y="468440"/>
                  </a:lnTo>
                  <a:cubicBezTo>
                    <a:pt x="863196" y="463742"/>
                    <a:pt x="864734" y="459023"/>
                    <a:pt x="867974" y="455581"/>
                  </a:cubicBezTo>
                  <a:lnTo>
                    <a:pt x="880799" y="444056"/>
                  </a:lnTo>
                  <a:cubicBezTo>
                    <a:pt x="880799" y="444056"/>
                    <a:pt x="886405" y="437198"/>
                    <a:pt x="882224" y="437198"/>
                  </a:cubicBezTo>
                  <a:cubicBezTo>
                    <a:pt x="878044" y="437198"/>
                    <a:pt x="846789" y="430340"/>
                    <a:pt x="846789" y="430340"/>
                  </a:cubicBezTo>
                  <a:lnTo>
                    <a:pt x="812778" y="444056"/>
                  </a:lnTo>
                  <a:lnTo>
                    <a:pt x="793492" y="444056"/>
                  </a:lnTo>
                  <a:lnTo>
                    <a:pt x="817623" y="423005"/>
                  </a:lnTo>
                  <a:lnTo>
                    <a:pt x="844508" y="423005"/>
                  </a:lnTo>
                  <a:lnTo>
                    <a:pt x="874244" y="415862"/>
                  </a:lnTo>
                  <a:lnTo>
                    <a:pt x="935996" y="415862"/>
                  </a:lnTo>
                  <a:lnTo>
                    <a:pt x="970007" y="408718"/>
                  </a:lnTo>
                  <a:lnTo>
                    <a:pt x="994233" y="395669"/>
                  </a:lnTo>
                  <a:lnTo>
                    <a:pt x="1023968" y="392621"/>
                  </a:lnTo>
                  <a:lnTo>
                    <a:pt x="1032519" y="360712"/>
                  </a:lnTo>
                  <a:lnTo>
                    <a:pt x="1012663" y="343662"/>
                  </a:lnTo>
                  <a:lnTo>
                    <a:pt x="984162" y="328898"/>
                  </a:lnTo>
                  <a:lnTo>
                    <a:pt x="978462" y="295370"/>
                  </a:lnTo>
                  <a:lnTo>
                    <a:pt x="962882" y="261271"/>
                  </a:lnTo>
                  <a:lnTo>
                    <a:pt x="948726" y="261271"/>
                  </a:lnTo>
                  <a:lnTo>
                    <a:pt x="947301" y="279749"/>
                  </a:lnTo>
                  <a:lnTo>
                    <a:pt x="924691" y="279749"/>
                  </a:lnTo>
                  <a:lnTo>
                    <a:pt x="918991" y="291084"/>
                  </a:lnTo>
                  <a:lnTo>
                    <a:pt x="910535" y="296799"/>
                  </a:lnTo>
                  <a:lnTo>
                    <a:pt x="896380" y="299656"/>
                  </a:lnTo>
                  <a:lnTo>
                    <a:pt x="883555" y="286798"/>
                  </a:lnTo>
                  <a:lnTo>
                    <a:pt x="900560" y="268415"/>
                  </a:lnTo>
                  <a:lnTo>
                    <a:pt x="880799" y="249936"/>
                  </a:lnTo>
                  <a:lnTo>
                    <a:pt x="856669" y="237173"/>
                  </a:lnTo>
                  <a:lnTo>
                    <a:pt x="831493" y="237173"/>
                  </a:lnTo>
                  <a:lnTo>
                    <a:pt x="813063" y="242792"/>
                  </a:lnTo>
                  <a:lnTo>
                    <a:pt x="787602" y="272606"/>
                  </a:lnTo>
                  <a:lnTo>
                    <a:pt x="767746" y="289655"/>
                  </a:lnTo>
                  <a:lnTo>
                    <a:pt x="773447" y="305276"/>
                  </a:lnTo>
                  <a:lnTo>
                    <a:pt x="766226" y="328994"/>
                  </a:lnTo>
                  <a:lnTo>
                    <a:pt x="770501" y="338519"/>
                  </a:lnTo>
                  <a:lnTo>
                    <a:pt x="746371" y="347091"/>
                  </a:lnTo>
                  <a:lnTo>
                    <a:pt x="719485" y="352711"/>
                  </a:lnTo>
                  <a:lnTo>
                    <a:pt x="708180" y="349853"/>
                  </a:lnTo>
                  <a:lnTo>
                    <a:pt x="699629" y="361283"/>
                  </a:lnTo>
                  <a:lnTo>
                    <a:pt x="715210" y="393192"/>
                  </a:lnTo>
                  <a:lnTo>
                    <a:pt x="699629" y="403860"/>
                  </a:lnTo>
                  <a:lnTo>
                    <a:pt x="678444" y="403860"/>
                  </a:lnTo>
                  <a:lnTo>
                    <a:pt x="660488" y="380714"/>
                  </a:lnTo>
                  <a:lnTo>
                    <a:pt x="656213" y="367570"/>
                  </a:lnTo>
                  <a:lnTo>
                    <a:pt x="668944" y="360521"/>
                  </a:lnTo>
                  <a:lnTo>
                    <a:pt x="659443" y="343472"/>
                  </a:lnTo>
                  <a:lnTo>
                    <a:pt x="629708" y="342043"/>
                  </a:lnTo>
                  <a:lnTo>
                    <a:pt x="590091" y="317373"/>
                  </a:lnTo>
                  <a:lnTo>
                    <a:pt x="571661" y="317373"/>
                  </a:lnTo>
                  <a:lnTo>
                    <a:pt x="567386" y="302228"/>
                  </a:lnTo>
                  <a:lnTo>
                    <a:pt x="554656" y="296609"/>
                  </a:lnTo>
                  <a:lnTo>
                    <a:pt x="573086" y="275273"/>
                  </a:lnTo>
                  <a:lnTo>
                    <a:pt x="599972" y="259652"/>
                  </a:lnTo>
                  <a:lnTo>
                    <a:pt x="646713" y="242602"/>
                  </a:lnTo>
                  <a:lnTo>
                    <a:pt x="663718" y="236982"/>
                  </a:lnTo>
                  <a:lnTo>
                    <a:pt x="700485" y="228409"/>
                  </a:lnTo>
                  <a:lnTo>
                    <a:pt x="725185" y="214694"/>
                  </a:lnTo>
                  <a:lnTo>
                    <a:pt x="747796" y="194786"/>
                  </a:lnTo>
                  <a:lnTo>
                    <a:pt x="777532" y="194786"/>
                  </a:lnTo>
                  <a:lnTo>
                    <a:pt x="812968" y="185833"/>
                  </a:lnTo>
                  <a:lnTo>
                    <a:pt x="835673" y="185833"/>
                  </a:lnTo>
                  <a:lnTo>
                    <a:pt x="845174" y="159353"/>
                  </a:lnTo>
                  <a:lnTo>
                    <a:pt x="799857" y="159353"/>
                  </a:lnTo>
                  <a:lnTo>
                    <a:pt x="782852" y="172403"/>
                  </a:lnTo>
                  <a:lnTo>
                    <a:pt x="753116" y="172403"/>
                  </a:lnTo>
                  <a:cubicBezTo>
                    <a:pt x="746798" y="166154"/>
                    <a:pt x="738980" y="161657"/>
                    <a:pt x="730410" y="159353"/>
                  </a:cubicBezTo>
                  <a:lnTo>
                    <a:pt x="730410" y="148876"/>
                  </a:lnTo>
                  <a:lnTo>
                    <a:pt x="745991" y="134684"/>
                  </a:lnTo>
                  <a:lnTo>
                    <a:pt x="766226" y="119444"/>
                  </a:lnTo>
                  <a:cubicBezTo>
                    <a:pt x="773304" y="110380"/>
                    <a:pt x="779023" y="100338"/>
                    <a:pt x="783232" y="89630"/>
                  </a:cubicBezTo>
                  <a:lnTo>
                    <a:pt x="824273" y="103823"/>
                  </a:lnTo>
                  <a:lnTo>
                    <a:pt x="855339" y="102203"/>
                  </a:lnTo>
                  <a:lnTo>
                    <a:pt x="876714" y="100965"/>
                  </a:lnTo>
                  <a:lnTo>
                    <a:pt x="903600" y="102394"/>
                  </a:lnTo>
                  <a:lnTo>
                    <a:pt x="919180" y="108109"/>
                  </a:lnTo>
                  <a:cubicBezTo>
                    <a:pt x="914905" y="119444"/>
                    <a:pt x="897995" y="110966"/>
                    <a:pt x="897995" y="110966"/>
                  </a:cubicBezTo>
                  <a:lnTo>
                    <a:pt x="846979" y="116586"/>
                  </a:lnTo>
                  <a:lnTo>
                    <a:pt x="824273" y="128969"/>
                  </a:lnTo>
                  <a:lnTo>
                    <a:pt x="831398" y="113348"/>
                  </a:lnTo>
                  <a:lnTo>
                    <a:pt x="807267" y="114776"/>
                  </a:lnTo>
                  <a:lnTo>
                    <a:pt x="778767" y="133160"/>
                  </a:lnTo>
                  <a:lnTo>
                    <a:pt x="798622" y="143161"/>
                  </a:lnTo>
                  <a:lnTo>
                    <a:pt x="845364" y="143161"/>
                  </a:lnTo>
                  <a:lnTo>
                    <a:pt x="870824" y="152686"/>
                  </a:lnTo>
                  <a:lnTo>
                    <a:pt x="892105" y="144209"/>
                  </a:lnTo>
                  <a:lnTo>
                    <a:pt x="914715" y="152686"/>
                  </a:lnTo>
                  <a:lnTo>
                    <a:pt x="941696" y="161258"/>
                  </a:lnTo>
                  <a:lnTo>
                    <a:pt x="909110" y="171450"/>
                  </a:lnTo>
                  <a:lnTo>
                    <a:pt x="880609" y="184880"/>
                  </a:lnTo>
                  <a:lnTo>
                    <a:pt x="852109" y="191072"/>
                  </a:lnTo>
                  <a:lnTo>
                    <a:pt x="829498" y="199549"/>
                  </a:lnTo>
                  <a:lnTo>
                    <a:pt x="838998" y="219456"/>
                  </a:lnTo>
                  <a:lnTo>
                    <a:pt x="898470" y="218027"/>
                  </a:lnTo>
                  <a:lnTo>
                    <a:pt x="935996" y="241173"/>
                  </a:lnTo>
                  <a:lnTo>
                    <a:pt x="967157" y="241173"/>
                  </a:lnTo>
                  <a:lnTo>
                    <a:pt x="968582" y="228409"/>
                  </a:lnTo>
                  <a:lnTo>
                    <a:pt x="975612" y="215646"/>
                  </a:lnTo>
                  <a:lnTo>
                    <a:pt x="989862" y="212789"/>
                  </a:lnTo>
                  <a:lnTo>
                    <a:pt x="978462" y="197168"/>
                  </a:lnTo>
                  <a:lnTo>
                    <a:pt x="974282" y="185357"/>
                  </a:lnTo>
                  <a:lnTo>
                    <a:pt x="991192" y="185357"/>
                  </a:lnTo>
                  <a:lnTo>
                    <a:pt x="1005443" y="195739"/>
                  </a:lnTo>
                  <a:cubicBezTo>
                    <a:pt x="1016748" y="204311"/>
                    <a:pt x="1040784" y="185357"/>
                    <a:pt x="1040784" y="185357"/>
                  </a:cubicBezTo>
                  <a:lnTo>
                    <a:pt x="1076220" y="171926"/>
                  </a:lnTo>
                  <a:lnTo>
                    <a:pt x="1032329" y="158877"/>
                  </a:lnTo>
                  <a:lnTo>
                    <a:pt x="1018173" y="144685"/>
                  </a:lnTo>
                  <a:cubicBezTo>
                    <a:pt x="1022353" y="136112"/>
                    <a:pt x="971432" y="123349"/>
                    <a:pt x="971432" y="123349"/>
                  </a:cubicBezTo>
                  <a:lnTo>
                    <a:pt x="931721" y="99250"/>
                  </a:lnTo>
                  <a:lnTo>
                    <a:pt x="922221" y="89249"/>
                  </a:lnTo>
                  <a:lnTo>
                    <a:pt x="888495" y="89249"/>
                  </a:lnTo>
                  <a:lnTo>
                    <a:pt x="915380" y="77914"/>
                  </a:lnTo>
                  <a:lnTo>
                    <a:pt x="981882" y="84963"/>
                  </a:lnTo>
                  <a:lnTo>
                    <a:pt x="1015893" y="77914"/>
                  </a:lnTo>
                  <a:lnTo>
                    <a:pt x="1093795" y="58007"/>
                  </a:lnTo>
                  <a:lnTo>
                    <a:pt x="1146142" y="45244"/>
                  </a:lnTo>
                  <a:lnTo>
                    <a:pt x="1184143" y="31052"/>
                  </a:lnTo>
                  <a:lnTo>
                    <a:pt x="1140157" y="24194"/>
                  </a:lnTo>
                  <a:cubicBezTo>
                    <a:pt x="1140157" y="24194"/>
                    <a:pt x="1108996" y="32766"/>
                    <a:pt x="1104721" y="32766"/>
                  </a:cubicBezTo>
                  <a:cubicBezTo>
                    <a:pt x="1100445" y="32766"/>
                    <a:pt x="1063680" y="35623"/>
                    <a:pt x="1059404" y="35623"/>
                  </a:cubicBezTo>
                  <a:lnTo>
                    <a:pt x="960222" y="35623"/>
                  </a:lnTo>
                  <a:lnTo>
                    <a:pt x="929156" y="42672"/>
                  </a:lnTo>
                  <a:lnTo>
                    <a:pt x="957657" y="49816"/>
                  </a:lnTo>
                  <a:lnTo>
                    <a:pt x="940651" y="59341"/>
                  </a:lnTo>
                  <a:lnTo>
                    <a:pt x="910915" y="59341"/>
                  </a:lnTo>
                  <a:lnTo>
                    <a:pt x="893910" y="65056"/>
                  </a:lnTo>
                  <a:lnTo>
                    <a:pt x="916520" y="48006"/>
                  </a:lnTo>
                  <a:lnTo>
                    <a:pt x="892485" y="42291"/>
                  </a:lnTo>
                  <a:lnTo>
                    <a:pt x="862749" y="49435"/>
                  </a:lnTo>
                  <a:lnTo>
                    <a:pt x="825888" y="70675"/>
                  </a:lnTo>
                  <a:lnTo>
                    <a:pt x="842893" y="76390"/>
                  </a:lnTo>
                  <a:lnTo>
                    <a:pt x="867024" y="66865"/>
                  </a:lnTo>
                  <a:lnTo>
                    <a:pt x="886785" y="71057"/>
                  </a:lnTo>
                  <a:lnTo>
                    <a:pt x="865599" y="76772"/>
                  </a:lnTo>
                  <a:lnTo>
                    <a:pt x="857049" y="88106"/>
                  </a:lnTo>
                  <a:lnTo>
                    <a:pt x="871204" y="92393"/>
                  </a:lnTo>
                  <a:lnTo>
                    <a:pt x="833203" y="95250"/>
                  </a:lnTo>
                  <a:lnTo>
                    <a:pt x="766701" y="83915"/>
                  </a:lnTo>
                  <a:lnTo>
                    <a:pt x="739816" y="116491"/>
                  </a:lnTo>
                  <a:lnTo>
                    <a:pt x="685949" y="154591"/>
                  </a:lnTo>
                  <a:lnTo>
                    <a:pt x="700105" y="165925"/>
                  </a:lnTo>
                  <a:lnTo>
                    <a:pt x="690604" y="171926"/>
                  </a:lnTo>
                  <a:lnTo>
                    <a:pt x="677874" y="178689"/>
                  </a:lnTo>
                  <a:lnTo>
                    <a:pt x="641013" y="171926"/>
                  </a:lnTo>
                  <a:lnTo>
                    <a:pt x="590091" y="185357"/>
                  </a:lnTo>
                  <a:lnTo>
                    <a:pt x="477559" y="240252"/>
                  </a:lnTo>
                  <a:cubicBezTo>
                    <a:pt x="181848" y="530352"/>
                    <a:pt x="102036" y="696627"/>
                    <a:pt x="0" y="1091502"/>
                  </a:cubicBezTo>
                  <a:lnTo>
                    <a:pt x="114699" y="1064800"/>
                  </a:lnTo>
                  <a:lnTo>
                    <a:pt x="134554" y="1086041"/>
                  </a:lnTo>
                  <a:lnTo>
                    <a:pt x="168565" y="1091756"/>
                  </a:lnTo>
                  <a:lnTo>
                    <a:pt x="191271" y="1105948"/>
                  </a:lnTo>
                  <a:lnTo>
                    <a:pt x="215306" y="1096423"/>
                  </a:lnTo>
                  <a:lnTo>
                    <a:pt x="235162" y="1116330"/>
                  </a:lnTo>
                  <a:lnTo>
                    <a:pt x="279053" y="1140428"/>
                  </a:lnTo>
                  <a:lnTo>
                    <a:pt x="321519" y="1146143"/>
                  </a:lnTo>
                  <a:lnTo>
                    <a:pt x="334250" y="1188720"/>
                  </a:lnTo>
                  <a:cubicBezTo>
                    <a:pt x="334250" y="1188720"/>
                    <a:pt x="363985" y="1215676"/>
                    <a:pt x="362750" y="1221391"/>
                  </a:cubicBezTo>
                  <a:cubicBezTo>
                    <a:pt x="361515" y="1227106"/>
                    <a:pt x="372251" y="1252633"/>
                    <a:pt x="378331" y="1252633"/>
                  </a:cubicBezTo>
                  <a:cubicBezTo>
                    <a:pt x="392505" y="1257710"/>
                    <a:pt x="406252" y="1263891"/>
                    <a:pt x="419467" y="1271111"/>
                  </a:cubicBezTo>
                  <a:lnTo>
                    <a:pt x="443503" y="1273874"/>
                  </a:lnTo>
                  <a:lnTo>
                    <a:pt x="453003" y="1252633"/>
                  </a:lnTo>
                  <a:lnTo>
                    <a:pt x="474283" y="1252633"/>
                  </a:lnTo>
                  <a:lnTo>
                    <a:pt x="474283" y="1273874"/>
                  </a:lnTo>
                  <a:lnTo>
                    <a:pt x="482834" y="1285304"/>
                  </a:lnTo>
                  <a:lnTo>
                    <a:pt x="485589" y="1317879"/>
                  </a:lnTo>
                  <a:lnTo>
                    <a:pt x="494139" y="1342073"/>
                  </a:lnTo>
                  <a:lnTo>
                    <a:pt x="479983" y="1357694"/>
                  </a:lnTo>
                  <a:lnTo>
                    <a:pt x="457278" y="1386269"/>
                  </a:lnTo>
                  <a:lnTo>
                    <a:pt x="428777" y="1425797"/>
                  </a:lnTo>
                  <a:lnTo>
                    <a:pt x="431627" y="1463897"/>
                  </a:lnTo>
                  <a:lnTo>
                    <a:pt x="424502" y="1489424"/>
                  </a:lnTo>
                  <a:lnTo>
                    <a:pt x="445782" y="1496568"/>
                  </a:lnTo>
                  <a:lnTo>
                    <a:pt x="427352" y="1522095"/>
                  </a:lnTo>
                  <a:cubicBezTo>
                    <a:pt x="431114" y="1532801"/>
                    <a:pt x="434287" y="1543707"/>
                    <a:pt x="436852" y="1554766"/>
                  </a:cubicBezTo>
                  <a:cubicBezTo>
                    <a:pt x="441251" y="1566948"/>
                    <a:pt x="446457" y="1578816"/>
                    <a:pt x="452433" y="1590294"/>
                  </a:cubicBezTo>
                  <a:lnTo>
                    <a:pt x="472288" y="1607344"/>
                  </a:lnTo>
                  <a:lnTo>
                    <a:pt x="480838" y="1635919"/>
                  </a:lnTo>
                  <a:lnTo>
                    <a:pt x="529005" y="1735265"/>
                  </a:lnTo>
                  <a:lnTo>
                    <a:pt x="562921" y="1763840"/>
                  </a:lnTo>
                  <a:lnTo>
                    <a:pt x="612512" y="1789367"/>
                  </a:lnTo>
                  <a:cubicBezTo>
                    <a:pt x="612512" y="1789367"/>
                    <a:pt x="643673" y="1823466"/>
                    <a:pt x="645098" y="1827467"/>
                  </a:cubicBezTo>
                  <a:cubicBezTo>
                    <a:pt x="646523" y="1831467"/>
                    <a:pt x="662103" y="1894142"/>
                    <a:pt x="662103" y="1894142"/>
                  </a:cubicBezTo>
                  <a:cubicBezTo>
                    <a:pt x="661882" y="1905826"/>
                    <a:pt x="661660" y="1917510"/>
                    <a:pt x="661439" y="1929194"/>
                  </a:cubicBezTo>
                  <a:lnTo>
                    <a:pt x="670939" y="1966055"/>
                  </a:lnTo>
                  <a:lnTo>
                    <a:pt x="673789" y="2007299"/>
                  </a:lnTo>
                  <a:lnTo>
                    <a:pt x="678064" y="2064449"/>
                  </a:lnTo>
                  <a:lnTo>
                    <a:pt x="692219" y="2109883"/>
                  </a:lnTo>
                  <a:lnTo>
                    <a:pt x="704950" y="2169509"/>
                  </a:lnTo>
                  <a:lnTo>
                    <a:pt x="689369" y="2189417"/>
                  </a:lnTo>
                  <a:lnTo>
                    <a:pt x="698869" y="2218849"/>
                  </a:lnTo>
                  <a:lnTo>
                    <a:pt x="710270" y="2261807"/>
                  </a:lnTo>
                  <a:lnTo>
                    <a:pt x="730030" y="2283143"/>
                  </a:lnTo>
                  <a:cubicBezTo>
                    <a:pt x="729587" y="2294509"/>
                    <a:pt x="729143" y="2305876"/>
                    <a:pt x="728700" y="2317242"/>
                  </a:cubicBezTo>
                  <a:lnTo>
                    <a:pt x="732880" y="2351246"/>
                  </a:lnTo>
                  <a:lnTo>
                    <a:pt x="820758" y="2444972"/>
                  </a:lnTo>
                  <a:lnTo>
                    <a:pt x="837668" y="2463451"/>
                  </a:lnTo>
                  <a:lnTo>
                    <a:pt x="837668" y="2419445"/>
                  </a:lnTo>
                  <a:lnTo>
                    <a:pt x="866169" y="2402967"/>
                  </a:lnTo>
                  <a:lnTo>
                    <a:pt x="866169" y="2376869"/>
                  </a:lnTo>
                  <a:lnTo>
                    <a:pt x="837668" y="2364105"/>
                  </a:lnTo>
                  <a:lnTo>
                    <a:pt x="837668" y="2344198"/>
                  </a:lnTo>
                  <a:lnTo>
                    <a:pt x="851634" y="2331434"/>
                  </a:lnTo>
                  <a:lnTo>
                    <a:pt x="865694" y="2308670"/>
                  </a:lnTo>
                  <a:lnTo>
                    <a:pt x="865694" y="2290191"/>
                  </a:lnTo>
                  <a:cubicBezTo>
                    <a:pt x="877379" y="2286000"/>
                    <a:pt x="865694" y="2273141"/>
                    <a:pt x="865694" y="2273141"/>
                  </a:cubicBezTo>
                  <a:lnTo>
                    <a:pt x="846219" y="2273141"/>
                  </a:lnTo>
                  <a:lnTo>
                    <a:pt x="844793" y="2254758"/>
                  </a:lnTo>
                  <a:lnTo>
                    <a:pt x="863224" y="2254758"/>
                  </a:lnTo>
                  <a:lnTo>
                    <a:pt x="870824" y="2266093"/>
                  </a:lnTo>
                  <a:lnTo>
                    <a:pt x="885835" y="2254758"/>
                  </a:lnTo>
                  <a:lnTo>
                    <a:pt x="874529" y="2231993"/>
                  </a:lnTo>
                  <a:cubicBezTo>
                    <a:pt x="877379" y="2224945"/>
                    <a:pt x="897235" y="2231993"/>
                    <a:pt x="897235" y="2231993"/>
                  </a:cubicBezTo>
                  <a:lnTo>
                    <a:pt x="931151" y="2212086"/>
                  </a:lnTo>
                  <a:lnTo>
                    <a:pt x="945306" y="2195132"/>
                  </a:lnTo>
                  <a:lnTo>
                    <a:pt x="945306" y="2172367"/>
                  </a:lnTo>
                  <a:lnTo>
                    <a:pt x="929156" y="2157794"/>
                  </a:lnTo>
                  <a:lnTo>
                    <a:pt x="914905" y="2135029"/>
                  </a:lnTo>
                  <a:lnTo>
                    <a:pt x="931911" y="2135029"/>
                  </a:lnTo>
                  <a:cubicBezTo>
                    <a:pt x="931911" y="2135029"/>
                    <a:pt x="957467" y="2147888"/>
                    <a:pt x="965922" y="2135029"/>
                  </a:cubicBezTo>
                  <a:cubicBezTo>
                    <a:pt x="974377" y="2122170"/>
                    <a:pt x="987202" y="2105216"/>
                    <a:pt x="987202" y="2105216"/>
                  </a:cubicBezTo>
                  <a:lnTo>
                    <a:pt x="1002783" y="2068354"/>
                  </a:lnTo>
                  <a:cubicBezTo>
                    <a:pt x="1002783" y="2068354"/>
                    <a:pt x="1032519" y="2014347"/>
                    <a:pt x="1035369" y="2010061"/>
                  </a:cubicBezTo>
                  <a:cubicBezTo>
                    <a:pt x="1038219" y="2005774"/>
                    <a:pt x="1035369" y="1952911"/>
                    <a:pt x="1035369" y="1952911"/>
                  </a:cubicBezTo>
                  <a:lnTo>
                    <a:pt x="1082110" y="1914811"/>
                  </a:lnTo>
                  <a:lnTo>
                    <a:pt x="1113271" y="1914811"/>
                  </a:lnTo>
                  <a:lnTo>
                    <a:pt x="1138732" y="1872139"/>
                  </a:lnTo>
                  <a:lnTo>
                    <a:pt x="1158587" y="1844135"/>
                  </a:lnTo>
                  <a:lnTo>
                    <a:pt x="1158587" y="1796510"/>
                  </a:lnTo>
                  <a:lnTo>
                    <a:pt x="1165617" y="1751076"/>
                  </a:lnTo>
                  <a:lnTo>
                    <a:pt x="1154502" y="1706690"/>
                  </a:lnTo>
                  <a:lnTo>
                    <a:pt x="1194118" y="1654112"/>
                  </a:lnTo>
                  <a:lnTo>
                    <a:pt x="1223854" y="1625537"/>
                  </a:lnTo>
                  <a:lnTo>
                    <a:pt x="1212549" y="1573054"/>
                  </a:lnTo>
                  <a:lnTo>
                    <a:pt x="1206658" y="1540478"/>
                  </a:lnTo>
                  <a:close/>
                  <a:moveTo>
                    <a:pt x="1522257" y="424720"/>
                  </a:moveTo>
                  <a:lnTo>
                    <a:pt x="1531757" y="430340"/>
                  </a:lnTo>
                  <a:lnTo>
                    <a:pt x="1544678" y="419100"/>
                  </a:lnTo>
                  <a:lnTo>
                    <a:pt x="1563013" y="419100"/>
                  </a:lnTo>
                  <a:lnTo>
                    <a:pt x="1579924" y="413385"/>
                  </a:lnTo>
                  <a:lnTo>
                    <a:pt x="1587524" y="402907"/>
                  </a:lnTo>
                  <a:lnTo>
                    <a:pt x="1583914" y="388430"/>
                  </a:lnTo>
                  <a:lnTo>
                    <a:pt x="1591134" y="380714"/>
                  </a:lnTo>
                  <a:cubicBezTo>
                    <a:pt x="1591989" y="368999"/>
                    <a:pt x="1573463" y="360521"/>
                    <a:pt x="1573463" y="360521"/>
                  </a:cubicBezTo>
                  <a:lnTo>
                    <a:pt x="1563013" y="360521"/>
                  </a:lnTo>
                  <a:lnTo>
                    <a:pt x="1550093" y="375476"/>
                  </a:lnTo>
                  <a:lnTo>
                    <a:pt x="1536412" y="375476"/>
                  </a:lnTo>
                  <a:lnTo>
                    <a:pt x="1531567" y="392430"/>
                  </a:lnTo>
                  <a:lnTo>
                    <a:pt x="1533562" y="405194"/>
                  </a:lnTo>
                  <a:lnTo>
                    <a:pt x="1522257" y="412242"/>
                  </a:lnTo>
                  <a:lnTo>
                    <a:pt x="1522257" y="424720"/>
                  </a:lnTo>
                  <a:close/>
                  <a:moveTo>
                    <a:pt x="1607759" y="317373"/>
                  </a:moveTo>
                  <a:lnTo>
                    <a:pt x="1593319" y="323850"/>
                  </a:lnTo>
                  <a:lnTo>
                    <a:pt x="1593319" y="345662"/>
                  </a:lnTo>
                  <a:lnTo>
                    <a:pt x="1594934" y="351282"/>
                  </a:lnTo>
                  <a:cubicBezTo>
                    <a:pt x="1595988" y="355778"/>
                    <a:pt x="1596530" y="360379"/>
                    <a:pt x="1596549" y="364998"/>
                  </a:cubicBezTo>
                  <a:lnTo>
                    <a:pt x="1606999" y="372237"/>
                  </a:lnTo>
                  <a:lnTo>
                    <a:pt x="1617450" y="378714"/>
                  </a:lnTo>
                  <a:lnTo>
                    <a:pt x="1622295" y="388239"/>
                  </a:lnTo>
                  <a:cubicBezTo>
                    <a:pt x="1622295" y="388239"/>
                    <a:pt x="1620680" y="397764"/>
                    <a:pt x="1615075" y="397764"/>
                  </a:cubicBezTo>
                  <a:lnTo>
                    <a:pt x="1602154" y="401860"/>
                  </a:lnTo>
                  <a:lnTo>
                    <a:pt x="1606999" y="410718"/>
                  </a:lnTo>
                  <a:cubicBezTo>
                    <a:pt x="1606999" y="410718"/>
                    <a:pt x="1597499" y="415576"/>
                    <a:pt x="1596549" y="419576"/>
                  </a:cubicBezTo>
                  <a:lnTo>
                    <a:pt x="1605384" y="426053"/>
                  </a:lnTo>
                  <a:lnTo>
                    <a:pt x="1597309" y="434150"/>
                  </a:lnTo>
                  <a:lnTo>
                    <a:pt x="1579639" y="434150"/>
                  </a:lnTo>
                  <a:lnTo>
                    <a:pt x="1579639" y="443675"/>
                  </a:lnTo>
                  <a:lnTo>
                    <a:pt x="1616690" y="443675"/>
                  </a:lnTo>
                  <a:lnTo>
                    <a:pt x="1631985" y="434150"/>
                  </a:lnTo>
                  <a:lnTo>
                    <a:pt x="1654501" y="438150"/>
                  </a:lnTo>
                  <a:cubicBezTo>
                    <a:pt x="1654501" y="438150"/>
                    <a:pt x="1673026" y="434150"/>
                    <a:pt x="1677016" y="434150"/>
                  </a:cubicBezTo>
                  <a:lnTo>
                    <a:pt x="1673786" y="430054"/>
                  </a:lnTo>
                  <a:lnTo>
                    <a:pt x="1679486" y="422815"/>
                  </a:lnTo>
                  <a:lnTo>
                    <a:pt x="1688322" y="412337"/>
                  </a:lnTo>
                  <a:lnTo>
                    <a:pt x="1677016" y="407765"/>
                  </a:lnTo>
                  <a:lnTo>
                    <a:pt x="1664191" y="403765"/>
                  </a:lnTo>
                  <a:lnTo>
                    <a:pt x="1665806" y="390049"/>
                  </a:lnTo>
                  <a:lnTo>
                    <a:pt x="1653646" y="380524"/>
                  </a:lnTo>
                  <a:lnTo>
                    <a:pt x="1635215" y="370427"/>
                  </a:lnTo>
                  <a:lnTo>
                    <a:pt x="1633600" y="351854"/>
                  </a:lnTo>
                  <a:lnTo>
                    <a:pt x="1635215" y="335756"/>
                  </a:lnTo>
                  <a:lnTo>
                    <a:pt x="1616215" y="335756"/>
                  </a:lnTo>
                  <a:lnTo>
                    <a:pt x="1612224" y="327660"/>
                  </a:lnTo>
                  <a:lnTo>
                    <a:pt x="1623435" y="317182"/>
                  </a:lnTo>
                  <a:lnTo>
                    <a:pt x="1607759" y="317373"/>
                  </a:lnTo>
                  <a:close/>
                  <a:moveTo>
                    <a:pt x="1713212" y="386810"/>
                  </a:moveTo>
                  <a:lnTo>
                    <a:pt x="1713212" y="380714"/>
                  </a:lnTo>
                  <a:lnTo>
                    <a:pt x="1726133" y="380714"/>
                  </a:lnTo>
                  <a:lnTo>
                    <a:pt x="1733353" y="375476"/>
                  </a:lnTo>
                  <a:lnTo>
                    <a:pt x="1733353" y="355282"/>
                  </a:lnTo>
                  <a:lnTo>
                    <a:pt x="1742853" y="350425"/>
                  </a:lnTo>
                  <a:lnTo>
                    <a:pt x="1739623" y="334328"/>
                  </a:lnTo>
                  <a:lnTo>
                    <a:pt x="1724518" y="328994"/>
                  </a:lnTo>
                  <a:lnTo>
                    <a:pt x="1702002" y="336232"/>
                  </a:lnTo>
                  <a:lnTo>
                    <a:pt x="1702002" y="348044"/>
                  </a:lnTo>
                  <a:lnTo>
                    <a:pt x="1688322" y="349663"/>
                  </a:lnTo>
                  <a:lnTo>
                    <a:pt x="1685092" y="360521"/>
                  </a:lnTo>
                  <a:lnTo>
                    <a:pt x="1694592" y="364998"/>
                  </a:lnTo>
                  <a:lnTo>
                    <a:pt x="1679296" y="373856"/>
                  </a:lnTo>
                  <a:lnTo>
                    <a:pt x="1675211" y="380714"/>
                  </a:lnTo>
                  <a:lnTo>
                    <a:pt x="1688132" y="392430"/>
                  </a:lnTo>
                  <a:lnTo>
                    <a:pt x="1713212" y="386810"/>
                  </a:lnTo>
                  <a:close/>
                  <a:moveTo>
                    <a:pt x="2524534" y="876110"/>
                  </a:moveTo>
                  <a:lnTo>
                    <a:pt x="2577736" y="904685"/>
                  </a:lnTo>
                  <a:lnTo>
                    <a:pt x="2605192" y="894017"/>
                  </a:lnTo>
                  <a:lnTo>
                    <a:pt x="2623432" y="919925"/>
                  </a:lnTo>
                  <a:lnTo>
                    <a:pt x="2672169" y="930688"/>
                  </a:lnTo>
                  <a:lnTo>
                    <a:pt x="2693449" y="941356"/>
                  </a:lnTo>
                  <a:lnTo>
                    <a:pt x="2752826" y="809593"/>
                  </a:lnTo>
                  <a:cubicBezTo>
                    <a:pt x="2662503" y="608118"/>
                    <a:pt x="2543606" y="384419"/>
                    <a:pt x="2300883" y="208344"/>
                  </a:cubicBezTo>
                  <a:lnTo>
                    <a:pt x="2251877" y="211265"/>
                  </a:lnTo>
                  <a:lnTo>
                    <a:pt x="2241237" y="232696"/>
                  </a:lnTo>
                  <a:lnTo>
                    <a:pt x="2218531" y="224219"/>
                  </a:lnTo>
                  <a:lnTo>
                    <a:pt x="2207796" y="205169"/>
                  </a:lnTo>
                  <a:lnTo>
                    <a:pt x="2186420" y="205169"/>
                  </a:lnTo>
                  <a:lnTo>
                    <a:pt x="2195920" y="214694"/>
                  </a:lnTo>
                  <a:lnTo>
                    <a:pt x="2203616" y="230029"/>
                  </a:lnTo>
                  <a:lnTo>
                    <a:pt x="2170080" y="230029"/>
                  </a:lnTo>
                  <a:lnTo>
                    <a:pt x="2170080" y="248983"/>
                  </a:lnTo>
                  <a:lnTo>
                    <a:pt x="2146139" y="245459"/>
                  </a:lnTo>
                  <a:lnTo>
                    <a:pt x="2131604" y="243269"/>
                  </a:lnTo>
                  <a:lnTo>
                    <a:pt x="2123433" y="247364"/>
                  </a:lnTo>
                  <a:lnTo>
                    <a:pt x="2131034" y="252031"/>
                  </a:lnTo>
                  <a:lnTo>
                    <a:pt x="2141579" y="254413"/>
                  </a:lnTo>
                  <a:lnTo>
                    <a:pt x="2132079" y="257937"/>
                  </a:lnTo>
                  <a:lnTo>
                    <a:pt x="2119348" y="252794"/>
                  </a:lnTo>
                  <a:lnTo>
                    <a:pt x="2103483" y="247459"/>
                  </a:lnTo>
                  <a:lnTo>
                    <a:pt x="2098733" y="236887"/>
                  </a:lnTo>
                  <a:lnTo>
                    <a:pt x="2087048" y="227362"/>
                  </a:lnTo>
                  <a:lnTo>
                    <a:pt x="2073557" y="225552"/>
                  </a:lnTo>
                  <a:lnTo>
                    <a:pt x="2064057" y="214408"/>
                  </a:lnTo>
                  <a:lnTo>
                    <a:pt x="2084768" y="216218"/>
                  </a:lnTo>
                  <a:lnTo>
                    <a:pt x="2103008" y="224409"/>
                  </a:lnTo>
                  <a:lnTo>
                    <a:pt x="2118208" y="226219"/>
                  </a:lnTo>
                  <a:cubicBezTo>
                    <a:pt x="2118208" y="226219"/>
                    <a:pt x="2127709" y="223837"/>
                    <a:pt x="2128754" y="225552"/>
                  </a:cubicBezTo>
                  <a:cubicBezTo>
                    <a:pt x="2136021" y="227877"/>
                    <a:pt x="2143498" y="229473"/>
                    <a:pt x="2151079" y="230315"/>
                  </a:cubicBezTo>
                  <a:lnTo>
                    <a:pt x="2163430" y="220790"/>
                  </a:lnTo>
                  <a:lnTo>
                    <a:pt x="2142529" y="205169"/>
                  </a:lnTo>
                  <a:lnTo>
                    <a:pt x="2105478" y="194215"/>
                  </a:lnTo>
                  <a:lnTo>
                    <a:pt x="2040306" y="185833"/>
                  </a:lnTo>
                  <a:cubicBezTo>
                    <a:pt x="2031376" y="183581"/>
                    <a:pt x="2022560" y="180879"/>
                    <a:pt x="2013895" y="177737"/>
                  </a:cubicBezTo>
                  <a:lnTo>
                    <a:pt x="1992235" y="172403"/>
                  </a:lnTo>
                  <a:lnTo>
                    <a:pt x="1944734" y="172403"/>
                  </a:lnTo>
                  <a:lnTo>
                    <a:pt x="1872531" y="185833"/>
                  </a:lnTo>
                  <a:lnTo>
                    <a:pt x="1832631" y="211265"/>
                  </a:lnTo>
                  <a:lnTo>
                    <a:pt x="1785129" y="254222"/>
                  </a:lnTo>
                  <a:lnTo>
                    <a:pt x="1741713" y="260699"/>
                  </a:lnTo>
                  <a:cubicBezTo>
                    <a:pt x="1734977" y="266327"/>
                    <a:pt x="1728631" y="272405"/>
                    <a:pt x="1722712" y="278892"/>
                  </a:cubicBezTo>
                  <a:lnTo>
                    <a:pt x="1732213" y="299561"/>
                  </a:lnTo>
                  <a:lnTo>
                    <a:pt x="1729838" y="309086"/>
                  </a:lnTo>
                  <a:lnTo>
                    <a:pt x="1736298" y="314325"/>
                  </a:lnTo>
                  <a:lnTo>
                    <a:pt x="1741048" y="323850"/>
                  </a:lnTo>
                  <a:lnTo>
                    <a:pt x="1747508" y="333375"/>
                  </a:lnTo>
                  <a:lnTo>
                    <a:pt x="1771544" y="329851"/>
                  </a:lnTo>
                  <a:lnTo>
                    <a:pt x="1797385" y="315182"/>
                  </a:lnTo>
                  <a:lnTo>
                    <a:pt x="1817335" y="325755"/>
                  </a:lnTo>
                  <a:lnTo>
                    <a:pt x="1832631" y="352235"/>
                  </a:lnTo>
                  <a:lnTo>
                    <a:pt x="1835481" y="368141"/>
                  </a:lnTo>
                  <a:lnTo>
                    <a:pt x="1853721" y="371666"/>
                  </a:lnTo>
                  <a:lnTo>
                    <a:pt x="1866071" y="361093"/>
                  </a:lnTo>
                  <a:lnTo>
                    <a:pt x="1878992" y="358140"/>
                  </a:lnTo>
                  <a:lnTo>
                    <a:pt x="1886022" y="336899"/>
                  </a:lnTo>
                  <a:lnTo>
                    <a:pt x="1887162" y="320421"/>
                  </a:lnTo>
                  <a:lnTo>
                    <a:pt x="1904833" y="315182"/>
                  </a:lnTo>
                  <a:lnTo>
                    <a:pt x="1904833" y="304324"/>
                  </a:lnTo>
                  <a:lnTo>
                    <a:pt x="1898372" y="299656"/>
                  </a:lnTo>
                  <a:lnTo>
                    <a:pt x="1890107" y="294323"/>
                  </a:lnTo>
                  <a:lnTo>
                    <a:pt x="1887162" y="275273"/>
                  </a:lnTo>
                  <a:lnTo>
                    <a:pt x="1914048" y="258223"/>
                  </a:lnTo>
                  <a:cubicBezTo>
                    <a:pt x="1914048" y="258223"/>
                    <a:pt x="1928298" y="245269"/>
                    <a:pt x="1928298" y="242983"/>
                  </a:cubicBezTo>
                  <a:cubicBezTo>
                    <a:pt x="1928298" y="240697"/>
                    <a:pt x="1935328" y="232886"/>
                    <a:pt x="1935328" y="232886"/>
                  </a:cubicBezTo>
                  <a:cubicBezTo>
                    <a:pt x="1935328" y="232886"/>
                    <a:pt x="1946539" y="233553"/>
                    <a:pt x="1950054" y="234125"/>
                  </a:cubicBezTo>
                  <a:cubicBezTo>
                    <a:pt x="1953569" y="234696"/>
                    <a:pt x="1972284" y="241173"/>
                    <a:pt x="1972284" y="241173"/>
                  </a:cubicBezTo>
                  <a:lnTo>
                    <a:pt x="1979409" y="246507"/>
                  </a:lnTo>
                  <a:lnTo>
                    <a:pt x="1957654" y="257080"/>
                  </a:lnTo>
                  <a:lnTo>
                    <a:pt x="1944829" y="270034"/>
                  </a:lnTo>
                  <a:lnTo>
                    <a:pt x="1935328" y="276511"/>
                  </a:lnTo>
                  <a:lnTo>
                    <a:pt x="1944164" y="297085"/>
                  </a:lnTo>
                  <a:lnTo>
                    <a:pt x="1967059" y="308896"/>
                  </a:lnTo>
                  <a:lnTo>
                    <a:pt x="1987580" y="304705"/>
                  </a:lnTo>
                  <a:lnTo>
                    <a:pt x="2020166" y="303086"/>
                  </a:lnTo>
                  <a:cubicBezTo>
                    <a:pt x="2020166" y="303086"/>
                    <a:pt x="2057502" y="310610"/>
                    <a:pt x="2059212" y="311849"/>
                  </a:cubicBezTo>
                  <a:cubicBezTo>
                    <a:pt x="2060922" y="313087"/>
                    <a:pt x="2048476" y="317087"/>
                    <a:pt x="2048476" y="317087"/>
                  </a:cubicBezTo>
                  <a:lnTo>
                    <a:pt x="2033941" y="321183"/>
                  </a:lnTo>
                  <a:lnTo>
                    <a:pt x="2025771" y="326517"/>
                  </a:lnTo>
                  <a:lnTo>
                    <a:pt x="2011900" y="319469"/>
                  </a:lnTo>
                  <a:cubicBezTo>
                    <a:pt x="2006305" y="315543"/>
                    <a:pt x="1999721" y="313296"/>
                    <a:pt x="1992900" y="312992"/>
                  </a:cubicBezTo>
                  <a:cubicBezTo>
                    <a:pt x="1987152" y="314112"/>
                    <a:pt x="1981728" y="316521"/>
                    <a:pt x="1977034" y="320040"/>
                  </a:cubicBezTo>
                  <a:lnTo>
                    <a:pt x="1985870" y="333566"/>
                  </a:lnTo>
                  <a:lnTo>
                    <a:pt x="1998125" y="341852"/>
                  </a:lnTo>
                  <a:cubicBezTo>
                    <a:pt x="1998125" y="341852"/>
                    <a:pt x="1992900" y="357092"/>
                    <a:pt x="1989385" y="356521"/>
                  </a:cubicBezTo>
                  <a:cubicBezTo>
                    <a:pt x="1985870" y="355949"/>
                    <a:pt x="1979885" y="345377"/>
                    <a:pt x="1979885" y="345377"/>
                  </a:cubicBezTo>
                  <a:lnTo>
                    <a:pt x="1966299" y="340043"/>
                  </a:lnTo>
                  <a:lnTo>
                    <a:pt x="1957559" y="345377"/>
                  </a:lnTo>
                  <a:lnTo>
                    <a:pt x="1958699" y="358331"/>
                  </a:lnTo>
                  <a:lnTo>
                    <a:pt x="1954899" y="376619"/>
                  </a:lnTo>
                  <a:lnTo>
                    <a:pt x="1940268" y="386144"/>
                  </a:lnTo>
                  <a:lnTo>
                    <a:pt x="1929628" y="394430"/>
                  </a:lnTo>
                  <a:lnTo>
                    <a:pt x="1915568" y="386144"/>
                  </a:lnTo>
                  <a:lnTo>
                    <a:pt x="1897422" y="391478"/>
                  </a:lnTo>
                  <a:lnTo>
                    <a:pt x="1865691" y="389668"/>
                  </a:lnTo>
                  <a:lnTo>
                    <a:pt x="1858661" y="396145"/>
                  </a:lnTo>
                  <a:lnTo>
                    <a:pt x="1847451" y="391478"/>
                  </a:lnTo>
                  <a:cubicBezTo>
                    <a:pt x="1847451" y="391478"/>
                    <a:pt x="1819900" y="392621"/>
                    <a:pt x="1818095" y="393192"/>
                  </a:cubicBezTo>
                  <a:cubicBezTo>
                    <a:pt x="1811797" y="391068"/>
                    <a:pt x="1805716" y="388324"/>
                    <a:pt x="1799950" y="385001"/>
                  </a:cubicBezTo>
                  <a:lnTo>
                    <a:pt x="1792920" y="369094"/>
                  </a:lnTo>
                  <a:lnTo>
                    <a:pt x="1801660" y="358521"/>
                  </a:lnTo>
                  <a:lnTo>
                    <a:pt x="1797575" y="353759"/>
                  </a:lnTo>
                  <a:lnTo>
                    <a:pt x="1794060" y="344996"/>
                  </a:lnTo>
                  <a:lnTo>
                    <a:pt x="1799950" y="337852"/>
                  </a:lnTo>
                  <a:lnTo>
                    <a:pt x="1791114" y="335566"/>
                  </a:lnTo>
                  <a:lnTo>
                    <a:pt x="1776484" y="350234"/>
                  </a:lnTo>
                  <a:cubicBezTo>
                    <a:pt x="1776262" y="354965"/>
                    <a:pt x="1776041" y="359696"/>
                    <a:pt x="1775819" y="364427"/>
                  </a:cubicBezTo>
                  <a:cubicBezTo>
                    <a:pt x="1775819" y="364427"/>
                    <a:pt x="1783514" y="377952"/>
                    <a:pt x="1784084" y="379667"/>
                  </a:cubicBezTo>
                  <a:cubicBezTo>
                    <a:pt x="1784521" y="383779"/>
                    <a:pt x="1784711" y="387914"/>
                    <a:pt x="1784654" y="392049"/>
                  </a:cubicBezTo>
                  <a:lnTo>
                    <a:pt x="1770024" y="397955"/>
                  </a:lnTo>
                  <a:lnTo>
                    <a:pt x="1754158" y="402622"/>
                  </a:lnTo>
                  <a:lnTo>
                    <a:pt x="1757103" y="408527"/>
                  </a:lnTo>
                  <a:lnTo>
                    <a:pt x="1773539" y="411480"/>
                  </a:lnTo>
                  <a:lnTo>
                    <a:pt x="1768219" y="421005"/>
                  </a:lnTo>
                  <a:lnTo>
                    <a:pt x="1758719" y="421577"/>
                  </a:lnTo>
                  <a:lnTo>
                    <a:pt x="1754063" y="433388"/>
                  </a:lnTo>
                  <a:lnTo>
                    <a:pt x="1751118" y="439865"/>
                  </a:lnTo>
                  <a:lnTo>
                    <a:pt x="1738198" y="436340"/>
                  </a:lnTo>
                  <a:lnTo>
                    <a:pt x="1738768" y="428054"/>
                  </a:lnTo>
                  <a:lnTo>
                    <a:pt x="1739338" y="417481"/>
                  </a:lnTo>
                  <a:lnTo>
                    <a:pt x="1734113" y="412147"/>
                  </a:lnTo>
                  <a:lnTo>
                    <a:pt x="1726418" y="420434"/>
                  </a:lnTo>
                  <a:lnTo>
                    <a:pt x="1718247" y="431006"/>
                  </a:lnTo>
                  <a:lnTo>
                    <a:pt x="1699247" y="434531"/>
                  </a:lnTo>
                  <a:lnTo>
                    <a:pt x="1690412" y="441579"/>
                  </a:lnTo>
                  <a:lnTo>
                    <a:pt x="1684522" y="454533"/>
                  </a:lnTo>
                  <a:lnTo>
                    <a:pt x="1670461" y="461010"/>
                  </a:lnTo>
                  <a:lnTo>
                    <a:pt x="1659346" y="468059"/>
                  </a:lnTo>
                  <a:lnTo>
                    <a:pt x="1642245" y="459296"/>
                  </a:lnTo>
                  <a:lnTo>
                    <a:pt x="1639965" y="463391"/>
                  </a:lnTo>
                  <a:lnTo>
                    <a:pt x="1643480" y="472154"/>
                  </a:lnTo>
                  <a:lnTo>
                    <a:pt x="1639395" y="476917"/>
                  </a:lnTo>
                  <a:lnTo>
                    <a:pt x="1617070" y="475107"/>
                  </a:lnTo>
                  <a:lnTo>
                    <a:pt x="1604719" y="473393"/>
                  </a:lnTo>
                  <a:lnTo>
                    <a:pt x="1602914" y="489871"/>
                  </a:lnTo>
                  <a:lnTo>
                    <a:pt x="1624670" y="493395"/>
                  </a:lnTo>
                  <a:lnTo>
                    <a:pt x="1635215" y="502920"/>
                  </a:lnTo>
                  <a:cubicBezTo>
                    <a:pt x="1635215" y="502920"/>
                    <a:pt x="1643480" y="512921"/>
                    <a:pt x="1645190" y="512921"/>
                  </a:cubicBezTo>
                  <a:cubicBezTo>
                    <a:pt x="1646900" y="512921"/>
                    <a:pt x="1658776" y="515874"/>
                    <a:pt x="1658776" y="515874"/>
                  </a:cubicBezTo>
                  <a:lnTo>
                    <a:pt x="1654026" y="541782"/>
                  </a:lnTo>
                  <a:lnTo>
                    <a:pt x="1643480" y="565880"/>
                  </a:lnTo>
                  <a:lnTo>
                    <a:pt x="1599399" y="565309"/>
                  </a:lnTo>
                  <a:lnTo>
                    <a:pt x="1551328" y="564166"/>
                  </a:lnTo>
                  <a:lnTo>
                    <a:pt x="1536032" y="569976"/>
                  </a:lnTo>
                  <a:lnTo>
                    <a:pt x="1531282" y="583502"/>
                  </a:lnTo>
                  <a:lnTo>
                    <a:pt x="1535462" y="597694"/>
                  </a:lnTo>
                  <a:lnTo>
                    <a:pt x="1526912" y="624269"/>
                  </a:lnTo>
                  <a:lnTo>
                    <a:pt x="1523397" y="638461"/>
                  </a:lnTo>
                  <a:cubicBezTo>
                    <a:pt x="1523416" y="643299"/>
                    <a:pt x="1523958" y="648122"/>
                    <a:pt x="1525012" y="652844"/>
                  </a:cubicBezTo>
                  <a:cubicBezTo>
                    <a:pt x="1526247" y="654558"/>
                    <a:pt x="1533277" y="666941"/>
                    <a:pt x="1533277" y="666941"/>
                  </a:cubicBezTo>
                  <a:lnTo>
                    <a:pt x="1527957" y="686943"/>
                  </a:lnTo>
                  <a:lnTo>
                    <a:pt x="1543823" y="691706"/>
                  </a:lnTo>
                  <a:lnTo>
                    <a:pt x="1570233" y="693420"/>
                  </a:lnTo>
                  <a:lnTo>
                    <a:pt x="1584294" y="701135"/>
                  </a:lnTo>
                  <a:lnTo>
                    <a:pt x="1594934" y="702850"/>
                  </a:lnTo>
                  <a:lnTo>
                    <a:pt x="1612510" y="695230"/>
                  </a:lnTo>
                  <a:lnTo>
                    <a:pt x="1638920" y="691706"/>
                  </a:lnTo>
                  <a:lnTo>
                    <a:pt x="1663621" y="671036"/>
                  </a:lnTo>
                  <a:lnTo>
                    <a:pt x="1659536" y="645795"/>
                  </a:lnTo>
                  <a:lnTo>
                    <a:pt x="1674736" y="626745"/>
                  </a:lnTo>
                  <a:lnTo>
                    <a:pt x="1707037" y="606171"/>
                  </a:lnTo>
                  <a:lnTo>
                    <a:pt x="1721098" y="601409"/>
                  </a:lnTo>
                  <a:lnTo>
                    <a:pt x="1719387" y="580263"/>
                  </a:lnTo>
                  <a:lnTo>
                    <a:pt x="1738388" y="569024"/>
                  </a:lnTo>
                  <a:lnTo>
                    <a:pt x="1757388" y="575501"/>
                  </a:lnTo>
                  <a:lnTo>
                    <a:pt x="1770309" y="568452"/>
                  </a:lnTo>
                  <a:lnTo>
                    <a:pt x="1810020" y="556260"/>
                  </a:lnTo>
                  <a:lnTo>
                    <a:pt x="1849351" y="592836"/>
                  </a:lnTo>
                  <a:lnTo>
                    <a:pt x="1903313" y="629888"/>
                  </a:lnTo>
                  <a:cubicBezTo>
                    <a:pt x="1903313" y="629888"/>
                    <a:pt x="1914523" y="652272"/>
                    <a:pt x="1915093" y="653987"/>
                  </a:cubicBezTo>
                  <a:cubicBezTo>
                    <a:pt x="1912946" y="659405"/>
                    <a:pt x="1910172" y="664553"/>
                    <a:pt x="1906828" y="669322"/>
                  </a:cubicBezTo>
                  <a:lnTo>
                    <a:pt x="1876522" y="669322"/>
                  </a:lnTo>
                  <a:lnTo>
                    <a:pt x="1865121" y="671894"/>
                  </a:lnTo>
                  <a:cubicBezTo>
                    <a:pt x="1865121" y="671894"/>
                    <a:pt x="1868637" y="680657"/>
                    <a:pt x="1870917" y="680657"/>
                  </a:cubicBezTo>
                  <a:cubicBezTo>
                    <a:pt x="1873197" y="680657"/>
                    <a:pt x="1897422" y="691896"/>
                    <a:pt x="1897422" y="691896"/>
                  </a:cubicBezTo>
                  <a:lnTo>
                    <a:pt x="1905022" y="697802"/>
                  </a:lnTo>
                  <a:lnTo>
                    <a:pt x="1909108" y="696563"/>
                  </a:lnTo>
                  <a:lnTo>
                    <a:pt x="1908538" y="685419"/>
                  </a:lnTo>
                  <a:lnTo>
                    <a:pt x="1910913" y="674846"/>
                  </a:lnTo>
                  <a:lnTo>
                    <a:pt x="1919083" y="675989"/>
                  </a:lnTo>
                  <a:cubicBezTo>
                    <a:pt x="1922417" y="672357"/>
                    <a:pt x="1925372" y="668401"/>
                    <a:pt x="1927918" y="664178"/>
                  </a:cubicBezTo>
                  <a:cubicBezTo>
                    <a:pt x="1930379" y="658963"/>
                    <a:pt x="1933105" y="653877"/>
                    <a:pt x="1936088" y="648938"/>
                  </a:cubicBezTo>
                  <a:lnTo>
                    <a:pt x="1929628" y="636556"/>
                  </a:lnTo>
                  <a:lnTo>
                    <a:pt x="1933238" y="628269"/>
                  </a:lnTo>
                  <a:lnTo>
                    <a:pt x="1942739" y="629507"/>
                  </a:lnTo>
                  <a:lnTo>
                    <a:pt x="1943879" y="641794"/>
                  </a:lnTo>
                  <a:lnTo>
                    <a:pt x="1947394" y="641794"/>
                  </a:lnTo>
                  <a:lnTo>
                    <a:pt x="1946254" y="626555"/>
                  </a:lnTo>
                  <a:lnTo>
                    <a:pt x="1936753" y="620649"/>
                  </a:lnTo>
                  <a:lnTo>
                    <a:pt x="1924023" y="612172"/>
                  </a:lnTo>
                  <a:lnTo>
                    <a:pt x="1915188" y="599313"/>
                  </a:lnTo>
                  <a:lnTo>
                    <a:pt x="1899892" y="595122"/>
                  </a:lnTo>
                  <a:lnTo>
                    <a:pt x="1882317" y="582740"/>
                  </a:lnTo>
                  <a:lnTo>
                    <a:pt x="1878232" y="568643"/>
                  </a:lnTo>
                  <a:lnTo>
                    <a:pt x="1861796" y="560451"/>
                  </a:lnTo>
                  <a:lnTo>
                    <a:pt x="1857521" y="547497"/>
                  </a:lnTo>
                  <a:lnTo>
                    <a:pt x="1862271" y="533971"/>
                  </a:lnTo>
                  <a:lnTo>
                    <a:pt x="1872816" y="532162"/>
                  </a:lnTo>
                  <a:cubicBezTo>
                    <a:pt x="1873006" y="536480"/>
                    <a:pt x="1873197" y="540798"/>
                    <a:pt x="1873387" y="545116"/>
                  </a:cubicBezTo>
                  <a:lnTo>
                    <a:pt x="1883932" y="548640"/>
                  </a:lnTo>
                  <a:lnTo>
                    <a:pt x="1891057" y="544544"/>
                  </a:lnTo>
                  <a:lnTo>
                    <a:pt x="1901603" y="563594"/>
                  </a:lnTo>
                  <a:lnTo>
                    <a:pt x="1923263" y="575882"/>
                  </a:lnTo>
                  <a:lnTo>
                    <a:pt x="1940363" y="585407"/>
                  </a:lnTo>
                  <a:lnTo>
                    <a:pt x="1950909" y="586645"/>
                  </a:lnTo>
                  <a:lnTo>
                    <a:pt x="1968484" y="605695"/>
                  </a:lnTo>
                  <a:lnTo>
                    <a:pt x="1972664" y="630365"/>
                  </a:lnTo>
                  <a:lnTo>
                    <a:pt x="2005535" y="664559"/>
                  </a:lnTo>
                  <a:lnTo>
                    <a:pt x="2010190" y="688658"/>
                  </a:lnTo>
                  <a:lnTo>
                    <a:pt x="2033656" y="705136"/>
                  </a:lnTo>
                  <a:lnTo>
                    <a:pt x="2040116" y="699802"/>
                  </a:lnTo>
                  <a:lnTo>
                    <a:pt x="2036601" y="684562"/>
                  </a:lnTo>
                  <a:lnTo>
                    <a:pt x="2049521" y="677513"/>
                  </a:lnTo>
                  <a:lnTo>
                    <a:pt x="2045436" y="666845"/>
                  </a:lnTo>
                  <a:lnTo>
                    <a:pt x="2032421" y="662369"/>
                  </a:lnTo>
                  <a:lnTo>
                    <a:pt x="2027101" y="651796"/>
                  </a:lnTo>
                  <a:lnTo>
                    <a:pt x="2029476" y="634651"/>
                  </a:lnTo>
                  <a:lnTo>
                    <a:pt x="2021876" y="625888"/>
                  </a:lnTo>
                  <a:lnTo>
                    <a:pt x="2028906" y="627031"/>
                  </a:lnTo>
                  <a:lnTo>
                    <a:pt x="2034131" y="633508"/>
                  </a:lnTo>
                  <a:lnTo>
                    <a:pt x="2042396" y="622364"/>
                  </a:lnTo>
                  <a:lnTo>
                    <a:pt x="2056457" y="622935"/>
                  </a:lnTo>
                  <a:lnTo>
                    <a:pt x="2070612" y="628841"/>
                  </a:lnTo>
                  <a:lnTo>
                    <a:pt x="2081157" y="643319"/>
                  </a:lnTo>
                  <a:lnTo>
                    <a:pt x="2091703" y="659797"/>
                  </a:lnTo>
                  <a:cubicBezTo>
                    <a:pt x="2091703" y="659797"/>
                    <a:pt x="2084673" y="663893"/>
                    <a:pt x="2084102" y="665702"/>
                  </a:cubicBezTo>
                  <a:cubicBezTo>
                    <a:pt x="2085499" y="670258"/>
                    <a:pt x="2087475" y="674613"/>
                    <a:pt x="2089993" y="678656"/>
                  </a:cubicBezTo>
                  <a:lnTo>
                    <a:pt x="2103483" y="690944"/>
                  </a:lnTo>
                  <a:lnTo>
                    <a:pt x="2114028" y="705803"/>
                  </a:lnTo>
                  <a:lnTo>
                    <a:pt x="2135119" y="705231"/>
                  </a:lnTo>
                  <a:lnTo>
                    <a:pt x="2137494" y="714756"/>
                  </a:lnTo>
                  <a:lnTo>
                    <a:pt x="2152789" y="716471"/>
                  </a:lnTo>
                  <a:lnTo>
                    <a:pt x="2167420" y="712946"/>
                  </a:lnTo>
                  <a:lnTo>
                    <a:pt x="2171600" y="703421"/>
                  </a:lnTo>
                  <a:lnTo>
                    <a:pt x="2178060" y="712280"/>
                  </a:lnTo>
                  <a:lnTo>
                    <a:pt x="2195065" y="718185"/>
                  </a:lnTo>
                  <a:lnTo>
                    <a:pt x="2209696" y="717042"/>
                  </a:lnTo>
                  <a:lnTo>
                    <a:pt x="2222046" y="703421"/>
                  </a:lnTo>
                  <a:lnTo>
                    <a:pt x="2233162" y="708184"/>
                  </a:lnTo>
                  <a:lnTo>
                    <a:pt x="2241427" y="713423"/>
                  </a:lnTo>
                  <a:lnTo>
                    <a:pt x="2238482" y="725234"/>
                  </a:lnTo>
                  <a:lnTo>
                    <a:pt x="2245797" y="749427"/>
                  </a:lnTo>
                  <a:lnTo>
                    <a:pt x="2235157" y="773906"/>
                  </a:lnTo>
                  <a:lnTo>
                    <a:pt x="2235157" y="805910"/>
                  </a:lnTo>
                  <a:lnTo>
                    <a:pt x="2171030" y="805910"/>
                  </a:lnTo>
                  <a:lnTo>
                    <a:pt x="2146709" y="815435"/>
                  </a:lnTo>
                  <a:lnTo>
                    <a:pt x="2107283" y="795719"/>
                  </a:lnTo>
                  <a:lnTo>
                    <a:pt x="2081442" y="798767"/>
                  </a:lnTo>
                  <a:lnTo>
                    <a:pt x="2037266" y="782765"/>
                  </a:lnTo>
                  <a:lnTo>
                    <a:pt x="2002305" y="782765"/>
                  </a:lnTo>
                  <a:lnTo>
                    <a:pt x="1991665" y="792290"/>
                  </a:lnTo>
                  <a:lnTo>
                    <a:pt x="1997745" y="809054"/>
                  </a:lnTo>
                  <a:lnTo>
                    <a:pt x="1984065" y="822769"/>
                  </a:lnTo>
                  <a:lnTo>
                    <a:pt x="1949009" y="801434"/>
                  </a:lnTo>
                  <a:lnTo>
                    <a:pt x="1921648" y="804482"/>
                  </a:lnTo>
                  <a:lnTo>
                    <a:pt x="1911008" y="786194"/>
                  </a:lnTo>
                  <a:lnTo>
                    <a:pt x="1869871" y="774002"/>
                  </a:lnTo>
                  <a:lnTo>
                    <a:pt x="1841371" y="760190"/>
                  </a:lnTo>
                  <a:lnTo>
                    <a:pt x="1819520" y="749427"/>
                  </a:lnTo>
                  <a:lnTo>
                    <a:pt x="1845361" y="718947"/>
                  </a:lnTo>
                  <a:lnTo>
                    <a:pt x="1837761" y="693039"/>
                  </a:lnTo>
                  <a:lnTo>
                    <a:pt x="1819520" y="682276"/>
                  </a:lnTo>
                  <a:lnTo>
                    <a:pt x="1711407" y="694563"/>
                  </a:lnTo>
                  <a:lnTo>
                    <a:pt x="1668846" y="711327"/>
                  </a:lnTo>
                  <a:lnTo>
                    <a:pt x="1641390" y="712851"/>
                  </a:lnTo>
                  <a:lnTo>
                    <a:pt x="1612890" y="723519"/>
                  </a:lnTo>
                  <a:lnTo>
                    <a:pt x="1577929" y="715899"/>
                  </a:lnTo>
                  <a:lnTo>
                    <a:pt x="1555033" y="743331"/>
                  </a:lnTo>
                  <a:lnTo>
                    <a:pt x="1527672" y="761619"/>
                  </a:lnTo>
                  <a:lnTo>
                    <a:pt x="1502971" y="813530"/>
                  </a:lnTo>
                  <a:lnTo>
                    <a:pt x="1509432" y="836390"/>
                  </a:lnTo>
                  <a:lnTo>
                    <a:pt x="1477511" y="866966"/>
                  </a:lnTo>
                  <a:lnTo>
                    <a:pt x="1445590" y="879158"/>
                  </a:lnTo>
                  <a:lnTo>
                    <a:pt x="1430389" y="907733"/>
                  </a:lnTo>
                  <a:cubicBezTo>
                    <a:pt x="1430389" y="907733"/>
                    <a:pt x="1396854" y="982504"/>
                    <a:pt x="1393814" y="988600"/>
                  </a:cubicBezTo>
                  <a:cubicBezTo>
                    <a:pt x="1390773" y="994696"/>
                    <a:pt x="1393814" y="1032891"/>
                    <a:pt x="1393814" y="1032891"/>
                  </a:cubicBezTo>
                  <a:lnTo>
                    <a:pt x="1407494" y="1077087"/>
                  </a:lnTo>
                  <a:lnTo>
                    <a:pt x="1375573" y="1151858"/>
                  </a:lnTo>
                  <a:lnTo>
                    <a:pt x="1387733" y="1188530"/>
                  </a:lnTo>
                  <a:lnTo>
                    <a:pt x="1404454" y="1222058"/>
                  </a:lnTo>
                  <a:lnTo>
                    <a:pt x="1448630" y="1284637"/>
                  </a:lnTo>
                  <a:cubicBezTo>
                    <a:pt x="1448187" y="1295114"/>
                    <a:pt x="1447743" y="1305592"/>
                    <a:pt x="1447300" y="1316069"/>
                  </a:cubicBezTo>
                  <a:lnTo>
                    <a:pt x="1538312" y="1385507"/>
                  </a:lnTo>
                  <a:lnTo>
                    <a:pt x="1599304" y="1360932"/>
                  </a:lnTo>
                  <a:lnTo>
                    <a:pt x="1658016" y="1379601"/>
                  </a:lnTo>
                  <a:lnTo>
                    <a:pt x="1730978" y="1339977"/>
                  </a:lnTo>
                  <a:cubicBezTo>
                    <a:pt x="1730978" y="1339977"/>
                    <a:pt x="1755393" y="1339977"/>
                    <a:pt x="1762994" y="1353693"/>
                  </a:cubicBezTo>
                  <a:cubicBezTo>
                    <a:pt x="1770594" y="1367409"/>
                    <a:pt x="1775154" y="1379601"/>
                    <a:pt x="1802515" y="1379601"/>
                  </a:cubicBezTo>
                  <a:cubicBezTo>
                    <a:pt x="1829875" y="1379601"/>
                    <a:pt x="1843651" y="1410176"/>
                    <a:pt x="1843651" y="1410176"/>
                  </a:cubicBezTo>
                  <a:lnTo>
                    <a:pt x="1831491" y="1445228"/>
                  </a:lnTo>
                  <a:lnTo>
                    <a:pt x="1837571" y="1463516"/>
                  </a:lnTo>
                  <a:lnTo>
                    <a:pt x="1825410" y="1492091"/>
                  </a:lnTo>
                  <a:lnTo>
                    <a:pt x="1853911" y="1551527"/>
                  </a:lnTo>
                  <a:lnTo>
                    <a:pt x="1875192" y="1597343"/>
                  </a:lnTo>
                  <a:lnTo>
                    <a:pt x="1895047" y="1641634"/>
                  </a:lnTo>
                  <a:lnTo>
                    <a:pt x="1899607" y="1698022"/>
                  </a:lnTo>
                  <a:lnTo>
                    <a:pt x="1895047" y="1730121"/>
                  </a:lnTo>
                  <a:lnTo>
                    <a:pt x="1859991" y="1791176"/>
                  </a:lnTo>
                  <a:lnTo>
                    <a:pt x="1870632" y="1885760"/>
                  </a:lnTo>
                  <a:lnTo>
                    <a:pt x="1882792" y="1907095"/>
                  </a:lnTo>
                  <a:lnTo>
                    <a:pt x="1878232" y="1922336"/>
                  </a:lnTo>
                  <a:lnTo>
                    <a:pt x="1899607" y="1945291"/>
                  </a:lnTo>
                  <a:lnTo>
                    <a:pt x="1913288" y="1998631"/>
                  </a:lnTo>
                  <a:lnTo>
                    <a:pt x="1901127" y="2049018"/>
                  </a:lnTo>
                  <a:lnTo>
                    <a:pt x="1919368" y="2087118"/>
                  </a:lnTo>
                  <a:cubicBezTo>
                    <a:pt x="1919368" y="2087118"/>
                    <a:pt x="1936088" y="2128361"/>
                    <a:pt x="1937608" y="2132933"/>
                  </a:cubicBezTo>
                  <a:cubicBezTo>
                    <a:pt x="1939128" y="2137505"/>
                    <a:pt x="1949769" y="2152745"/>
                    <a:pt x="1948249" y="2160365"/>
                  </a:cubicBezTo>
                  <a:cubicBezTo>
                    <a:pt x="1946729" y="2167985"/>
                    <a:pt x="1942169" y="2187893"/>
                    <a:pt x="1942169" y="2187893"/>
                  </a:cubicBezTo>
                  <a:lnTo>
                    <a:pt x="1948249" y="2218373"/>
                  </a:lnTo>
                  <a:lnTo>
                    <a:pt x="2025866" y="2218373"/>
                  </a:lnTo>
                  <a:lnTo>
                    <a:pt x="2062442" y="2206181"/>
                  </a:lnTo>
                  <a:lnTo>
                    <a:pt x="2152219" y="2114645"/>
                  </a:lnTo>
                  <a:cubicBezTo>
                    <a:pt x="2160428" y="2104920"/>
                    <a:pt x="2168037" y="2094709"/>
                    <a:pt x="2175020" y="2084070"/>
                  </a:cubicBezTo>
                  <a:cubicBezTo>
                    <a:pt x="2176540" y="2079498"/>
                    <a:pt x="2188700" y="2023110"/>
                    <a:pt x="2188700" y="2023110"/>
                  </a:cubicBezTo>
                  <a:lnTo>
                    <a:pt x="2252637" y="1997107"/>
                  </a:lnTo>
                  <a:lnTo>
                    <a:pt x="2252637" y="1947291"/>
                  </a:lnTo>
                  <a:lnTo>
                    <a:pt x="2238957" y="1907572"/>
                  </a:lnTo>
                  <a:lnTo>
                    <a:pt x="2272398" y="1875568"/>
                  </a:lnTo>
                  <a:lnTo>
                    <a:pt x="2362270" y="1823657"/>
                  </a:lnTo>
                  <a:lnTo>
                    <a:pt x="2369870" y="1783937"/>
                  </a:lnTo>
                  <a:lnTo>
                    <a:pt x="2369870" y="1715357"/>
                  </a:lnTo>
                  <a:lnTo>
                    <a:pt x="2353055" y="1663446"/>
                  </a:lnTo>
                  <a:lnTo>
                    <a:pt x="2357615" y="1631442"/>
                  </a:lnTo>
                  <a:lnTo>
                    <a:pt x="2342035" y="1617631"/>
                  </a:lnTo>
                  <a:lnTo>
                    <a:pt x="2371010" y="1574959"/>
                  </a:lnTo>
                  <a:lnTo>
                    <a:pt x="2381651" y="1518476"/>
                  </a:lnTo>
                  <a:lnTo>
                    <a:pt x="2424212" y="1492568"/>
                  </a:lnTo>
                  <a:lnTo>
                    <a:pt x="2433712" y="1466564"/>
                  </a:lnTo>
                  <a:lnTo>
                    <a:pt x="2511329" y="1385888"/>
                  </a:lnTo>
                  <a:lnTo>
                    <a:pt x="2535745" y="1309116"/>
                  </a:lnTo>
                  <a:lnTo>
                    <a:pt x="2558546" y="1266730"/>
                  </a:lnTo>
                  <a:lnTo>
                    <a:pt x="2558546" y="1220915"/>
                  </a:lnTo>
                  <a:lnTo>
                    <a:pt x="2537265" y="1213295"/>
                  </a:lnTo>
                  <a:lnTo>
                    <a:pt x="2512849" y="1233107"/>
                  </a:lnTo>
                  <a:lnTo>
                    <a:pt x="2479408" y="1236155"/>
                  </a:lnTo>
                  <a:lnTo>
                    <a:pt x="2444447" y="1245680"/>
                  </a:lnTo>
                  <a:lnTo>
                    <a:pt x="2415472" y="1227296"/>
                  </a:lnTo>
                  <a:lnTo>
                    <a:pt x="2418511" y="1204436"/>
                  </a:lnTo>
                  <a:lnTo>
                    <a:pt x="2382031" y="1163288"/>
                  </a:lnTo>
                  <a:lnTo>
                    <a:pt x="2345454" y="1141857"/>
                  </a:lnTo>
                  <a:lnTo>
                    <a:pt x="2328734" y="1086993"/>
                  </a:lnTo>
                  <a:lnTo>
                    <a:pt x="2293013" y="1052894"/>
                  </a:lnTo>
                  <a:lnTo>
                    <a:pt x="2289973" y="1010221"/>
                  </a:lnTo>
                  <a:lnTo>
                    <a:pt x="2264037" y="972121"/>
                  </a:lnTo>
                  <a:lnTo>
                    <a:pt x="2232116" y="900494"/>
                  </a:lnTo>
                  <a:lnTo>
                    <a:pt x="2198581" y="866966"/>
                  </a:lnTo>
                  <a:lnTo>
                    <a:pt x="2195540" y="839438"/>
                  </a:lnTo>
                  <a:lnTo>
                    <a:pt x="2209316" y="845630"/>
                  </a:lnTo>
                  <a:lnTo>
                    <a:pt x="2224516" y="857821"/>
                  </a:lnTo>
                  <a:lnTo>
                    <a:pt x="2230596" y="880682"/>
                  </a:lnTo>
                  <a:cubicBezTo>
                    <a:pt x="2242757" y="880682"/>
                    <a:pt x="2247317" y="857821"/>
                    <a:pt x="2247317" y="857821"/>
                  </a:cubicBezTo>
                  <a:lnTo>
                    <a:pt x="2257957" y="880682"/>
                  </a:lnTo>
                  <a:lnTo>
                    <a:pt x="2268597" y="909257"/>
                  </a:lnTo>
                  <a:lnTo>
                    <a:pt x="2302133" y="959644"/>
                  </a:lnTo>
                  <a:lnTo>
                    <a:pt x="2320374" y="962692"/>
                  </a:lnTo>
                  <a:lnTo>
                    <a:pt x="2341654" y="1006983"/>
                  </a:lnTo>
                  <a:lnTo>
                    <a:pt x="2340134" y="1026795"/>
                  </a:lnTo>
                  <a:lnTo>
                    <a:pt x="2401031" y="1089374"/>
                  </a:lnTo>
                  <a:lnTo>
                    <a:pt x="2411671" y="1147286"/>
                  </a:lnTo>
                  <a:lnTo>
                    <a:pt x="2422312" y="1173290"/>
                  </a:lnTo>
                  <a:lnTo>
                    <a:pt x="2442167" y="1193102"/>
                  </a:lnTo>
                  <a:lnTo>
                    <a:pt x="2533465" y="1168718"/>
                  </a:lnTo>
                  <a:lnTo>
                    <a:pt x="2550185" y="1153382"/>
                  </a:lnTo>
                  <a:lnTo>
                    <a:pt x="2589706" y="1141190"/>
                  </a:lnTo>
                  <a:lnTo>
                    <a:pt x="2589706" y="1122902"/>
                  </a:lnTo>
                  <a:lnTo>
                    <a:pt x="2635403" y="1092422"/>
                  </a:lnTo>
                  <a:lnTo>
                    <a:pt x="2654403" y="1056989"/>
                  </a:lnTo>
                  <a:lnTo>
                    <a:pt x="2665423" y="1038987"/>
                  </a:lnTo>
                  <a:lnTo>
                    <a:pt x="2680719" y="1017651"/>
                  </a:lnTo>
                  <a:lnTo>
                    <a:pt x="2655543" y="982885"/>
                  </a:lnTo>
                  <a:lnTo>
                    <a:pt x="2620392" y="953071"/>
                  </a:lnTo>
                  <a:lnTo>
                    <a:pt x="2609182" y="924496"/>
                  </a:lnTo>
                  <a:lnTo>
                    <a:pt x="2596262" y="927544"/>
                  </a:lnTo>
                  <a:lnTo>
                    <a:pt x="2586761" y="954977"/>
                  </a:lnTo>
                  <a:lnTo>
                    <a:pt x="2551800" y="964502"/>
                  </a:lnTo>
                  <a:lnTo>
                    <a:pt x="2533560" y="952310"/>
                  </a:lnTo>
                  <a:lnTo>
                    <a:pt x="2527479" y="926402"/>
                  </a:lnTo>
                  <a:lnTo>
                    <a:pt x="2515319" y="929450"/>
                  </a:lnTo>
                  <a:lnTo>
                    <a:pt x="2496984" y="895826"/>
                  </a:lnTo>
                  <a:lnTo>
                    <a:pt x="2480263" y="886301"/>
                  </a:lnTo>
                  <a:lnTo>
                    <a:pt x="2458983" y="851249"/>
                  </a:lnTo>
                  <a:lnTo>
                    <a:pt x="2474183" y="834390"/>
                  </a:lnTo>
                  <a:lnTo>
                    <a:pt x="2524534" y="876110"/>
                  </a:lnTo>
                  <a:close/>
                  <a:moveTo>
                    <a:pt x="1812015" y="651510"/>
                  </a:moveTo>
                  <a:lnTo>
                    <a:pt x="1815245" y="636937"/>
                  </a:lnTo>
                  <a:lnTo>
                    <a:pt x="1815245" y="615982"/>
                  </a:lnTo>
                  <a:cubicBezTo>
                    <a:pt x="1811948" y="613046"/>
                    <a:pt x="1807901" y="611098"/>
                    <a:pt x="1803560" y="610362"/>
                  </a:cubicBezTo>
                  <a:cubicBezTo>
                    <a:pt x="1800444" y="610367"/>
                    <a:pt x="1797432" y="611519"/>
                    <a:pt x="1795104" y="613601"/>
                  </a:cubicBezTo>
                  <a:lnTo>
                    <a:pt x="1795104" y="636937"/>
                  </a:lnTo>
                  <a:cubicBezTo>
                    <a:pt x="1795921" y="641759"/>
                    <a:pt x="1795921" y="646688"/>
                    <a:pt x="1795104" y="651510"/>
                  </a:cubicBezTo>
                  <a:lnTo>
                    <a:pt x="1812015" y="651510"/>
                  </a:lnTo>
                  <a:close/>
                  <a:moveTo>
                    <a:pt x="1812015" y="588550"/>
                  </a:moveTo>
                  <a:cubicBezTo>
                    <a:pt x="1812642" y="583327"/>
                    <a:pt x="1808927" y="578583"/>
                    <a:pt x="1803721" y="577954"/>
                  </a:cubicBezTo>
                  <a:cubicBezTo>
                    <a:pt x="1802714" y="577832"/>
                    <a:pt x="1801698" y="577872"/>
                    <a:pt x="1800710" y="578072"/>
                  </a:cubicBezTo>
                  <a:lnTo>
                    <a:pt x="1795104" y="594169"/>
                  </a:lnTo>
                  <a:lnTo>
                    <a:pt x="1800710" y="606266"/>
                  </a:lnTo>
                  <a:lnTo>
                    <a:pt x="1812015" y="606266"/>
                  </a:lnTo>
                  <a:lnTo>
                    <a:pt x="1812015" y="588550"/>
                  </a:lnTo>
                  <a:close/>
                  <a:moveTo>
                    <a:pt x="1396854" y="171926"/>
                  </a:moveTo>
                  <a:lnTo>
                    <a:pt x="1453855" y="171926"/>
                  </a:lnTo>
                  <a:lnTo>
                    <a:pt x="1484921" y="127063"/>
                  </a:lnTo>
                  <a:lnTo>
                    <a:pt x="1556458" y="127063"/>
                  </a:lnTo>
                  <a:lnTo>
                    <a:pt x="1567953" y="98488"/>
                  </a:lnTo>
                  <a:lnTo>
                    <a:pt x="1611939" y="75152"/>
                  </a:lnTo>
                  <a:cubicBezTo>
                    <a:pt x="1632745" y="56960"/>
                    <a:pt x="1611939" y="24003"/>
                    <a:pt x="1611939" y="24003"/>
                  </a:cubicBezTo>
                  <a:lnTo>
                    <a:pt x="1522257" y="12764"/>
                  </a:lnTo>
                  <a:lnTo>
                    <a:pt x="1433145" y="24194"/>
                  </a:lnTo>
                  <a:lnTo>
                    <a:pt x="1303561" y="0"/>
                  </a:lnTo>
                  <a:lnTo>
                    <a:pt x="1223664" y="36385"/>
                  </a:lnTo>
                  <a:cubicBezTo>
                    <a:pt x="1223664" y="36385"/>
                    <a:pt x="1166187" y="67532"/>
                    <a:pt x="1158397" y="64961"/>
                  </a:cubicBezTo>
                  <a:cubicBezTo>
                    <a:pt x="1142874" y="63646"/>
                    <a:pt x="1127274" y="63646"/>
                    <a:pt x="1111751" y="64961"/>
                  </a:cubicBezTo>
                  <a:cubicBezTo>
                    <a:pt x="1111751" y="64961"/>
                    <a:pt x="1140252" y="90869"/>
                    <a:pt x="1153172" y="93536"/>
                  </a:cubicBezTo>
                  <a:cubicBezTo>
                    <a:pt x="1162615" y="94992"/>
                    <a:pt x="1172229" y="94992"/>
                    <a:pt x="1181673" y="93536"/>
                  </a:cubicBezTo>
                  <a:cubicBezTo>
                    <a:pt x="1181673" y="93536"/>
                    <a:pt x="1181673" y="118872"/>
                    <a:pt x="1186898" y="124682"/>
                  </a:cubicBezTo>
                  <a:cubicBezTo>
                    <a:pt x="1205043" y="145542"/>
                    <a:pt x="1167897" y="161068"/>
                    <a:pt x="1167897" y="161068"/>
                  </a:cubicBezTo>
                  <a:lnTo>
                    <a:pt x="1167897" y="185642"/>
                  </a:lnTo>
                  <a:cubicBezTo>
                    <a:pt x="1167897" y="185642"/>
                    <a:pt x="1171982" y="232029"/>
                    <a:pt x="1179678" y="229933"/>
                  </a:cubicBezTo>
                  <a:cubicBezTo>
                    <a:pt x="1187373" y="227838"/>
                    <a:pt x="1200008" y="254603"/>
                    <a:pt x="1200008" y="254603"/>
                  </a:cubicBezTo>
                  <a:lnTo>
                    <a:pt x="1223854" y="280606"/>
                  </a:lnTo>
                  <a:lnTo>
                    <a:pt x="1267460" y="280606"/>
                  </a:lnTo>
                  <a:lnTo>
                    <a:pt x="1321897" y="215646"/>
                  </a:lnTo>
                  <a:lnTo>
                    <a:pt x="1375478" y="192310"/>
                  </a:lnTo>
                  <a:lnTo>
                    <a:pt x="1396854" y="171926"/>
                  </a:lnTo>
                  <a:close/>
                  <a:moveTo>
                    <a:pt x="2516459" y="1725835"/>
                  </a:moveTo>
                  <a:lnTo>
                    <a:pt x="2509429" y="1706785"/>
                  </a:lnTo>
                  <a:lnTo>
                    <a:pt x="2501354" y="1714786"/>
                  </a:lnTo>
                  <a:lnTo>
                    <a:pt x="2494324" y="1730978"/>
                  </a:lnTo>
                  <a:lnTo>
                    <a:pt x="2478268" y="1740503"/>
                  </a:lnTo>
                  <a:lnTo>
                    <a:pt x="2471238" y="1761744"/>
                  </a:lnTo>
                  <a:lnTo>
                    <a:pt x="2461168" y="1786890"/>
                  </a:lnTo>
                  <a:lnTo>
                    <a:pt x="2421932" y="1798987"/>
                  </a:lnTo>
                  <a:lnTo>
                    <a:pt x="2404831" y="1828229"/>
                  </a:lnTo>
                  <a:lnTo>
                    <a:pt x="2400841" y="1876616"/>
                  </a:lnTo>
                  <a:lnTo>
                    <a:pt x="2386781" y="1900619"/>
                  </a:lnTo>
                  <a:lnTo>
                    <a:pt x="2370725" y="1917764"/>
                  </a:lnTo>
                  <a:lnTo>
                    <a:pt x="2376710" y="1946339"/>
                  </a:lnTo>
                  <a:lnTo>
                    <a:pt x="2387826" y="1959483"/>
                  </a:lnTo>
                  <a:lnTo>
                    <a:pt x="2376710" y="1974533"/>
                  </a:lnTo>
                  <a:lnTo>
                    <a:pt x="2387826" y="1984058"/>
                  </a:lnTo>
                  <a:lnTo>
                    <a:pt x="2424972" y="1984058"/>
                  </a:lnTo>
                  <a:lnTo>
                    <a:pt x="2446062" y="1952816"/>
                  </a:lnTo>
                  <a:cubicBezTo>
                    <a:pt x="2446062" y="1952816"/>
                    <a:pt x="2463163" y="1916525"/>
                    <a:pt x="2463163" y="1913477"/>
                  </a:cubicBezTo>
                  <a:cubicBezTo>
                    <a:pt x="2463163" y="1910429"/>
                    <a:pt x="2471238" y="1877187"/>
                    <a:pt x="2471238" y="1877187"/>
                  </a:cubicBezTo>
                  <a:lnTo>
                    <a:pt x="2500309" y="1839087"/>
                  </a:lnTo>
                  <a:lnTo>
                    <a:pt x="2500309" y="1786319"/>
                  </a:lnTo>
                  <a:lnTo>
                    <a:pt x="2520449" y="1786319"/>
                  </a:lnTo>
                  <a:lnTo>
                    <a:pt x="2514464" y="1748981"/>
                  </a:lnTo>
                  <a:lnTo>
                    <a:pt x="2516459" y="1725835"/>
                  </a:lnTo>
                  <a:close/>
                  <a:moveTo>
                    <a:pt x="487109" y="952881"/>
                  </a:moveTo>
                  <a:lnTo>
                    <a:pt x="443027" y="937832"/>
                  </a:lnTo>
                  <a:cubicBezTo>
                    <a:pt x="443027" y="937832"/>
                    <a:pt x="430772" y="939546"/>
                    <a:pt x="416427" y="942975"/>
                  </a:cubicBezTo>
                  <a:cubicBezTo>
                    <a:pt x="405872" y="945099"/>
                    <a:pt x="395564" y="948290"/>
                    <a:pt x="385646" y="952500"/>
                  </a:cubicBezTo>
                  <a:lnTo>
                    <a:pt x="448158" y="973836"/>
                  </a:lnTo>
                  <a:lnTo>
                    <a:pt x="473428" y="973836"/>
                  </a:lnTo>
                  <a:lnTo>
                    <a:pt x="515609" y="1010221"/>
                  </a:lnTo>
                  <a:lnTo>
                    <a:pt x="544110" y="1010221"/>
                  </a:lnTo>
                  <a:cubicBezTo>
                    <a:pt x="544110" y="1010221"/>
                    <a:pt x="567386" y="999839"/>
                    <a:pt x="559596" y="981646"/>
                  </a:cubicBezTo>
                  <a:lnTo>
                    <a:pt x="523400" y="968597"/>
                  </a:lnTo>
                  <a:lnTo>
                    <a:pt x="487109" y="95288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13"/>
            <p:cNvSpPr/>
            <p:nvPr/>
          </p:nvSpPr>
          <p:spPr>
            <a:xfrm>
              <a:off x="2963026" y="773963"/>
              <a:ext cx="2815611" cy="2175092"/>
            </a:xfrm>
            <a:custGeom>
              <a:avLst/>
              <a:gdLst/>
              <a:ahLst/>
              <a:cxnLst/>
              <a:rect l="l" t="t" r="r" b="b"/>
              <a:pathLst>
                <a:path w="2815611" h="2175092" extrusionOk="0">
                  <a:moveTo>
                    <a:pt x="1577728" y="1854137"/>
                  </a:moveTo>
                  <a:cubicBezTo>
                    <a:pt x="783307" y="1853603"/>
                    <a:pt x="139725" y="1207484"/>
                    <a:pt x="140258" y="410994"/>
                  </a:cubicBezTo>
                  <a:cubicBezTo>
                    <a:pt x="140350" y="271815"/>
                    <a:pt x="160537" y="133380"/>
                    <a:pt x="200190" y="0"/>
                  </a:cubicBezTo>
                  <a:cubicBezTo>
                    <a:pt x="-203778" y="685400"/>
                    <a:pt x="22925" y="1569358"/>
                    <a:pt x="706545" y="1974380"/>
                  </a:cubicBezTo>
                  <a:cubicBezTo>
                    <a:pt x="1390164" y="2379402"/>
                    <a:pt x="2271836" y="2152107"/>
                    <a:pt x="2675797" y="1466707"/>
                  </a:cubicBezTo>
                  <a:cubicBezTo>
                    <a:pt x="2735230" y="1365885"/>
                    <a:pt x="2782181" y="1258167"/>
                    <a:pt x="2815612" y="1145953"/>
                  </a:cubicBezTo>
                  <a:cubicBezTo>
                    <a:pt x="2557081" y="1585036"/>
                    <a:pt x="2086286" y="1854375"/>
                    <a:pt x="1577728" y="1854137"/>
                  </a:cubicBezTo>
                  <a:close/>
                </a:path>
              </a:pathLst>
            </a:custGeom>
            <a:solidFill>
              <a:srgbClr val="000000">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13"/>
            <p:cNvSpPr/>
            <p:nvPr/>
          </p:nvSpPr>
          <p:spPr>
            <a:xfrm>
              <a:off x="2183550" y="4458424"/>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13"/>
            <p:cNvSpPr/>
            <p:nvPr/>
          </p:nvSpPr>
          <p:spPr>
            <a:xfrm>
              <a:off x="2233331"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13"/>
            <p:cNvSpPr/>
            <p:nvPr/>
          </p:nvSpPr>
          <p:spPr>
            <a:xfrm>
              <a:off x="2233331"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13"/>
            <p:cNvSpPr/>
            <p:nvPr/>
          </p:nvSpPr>
          <p:spPr>
            <a:xfrm>
              <a:off x="2447182"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13"/>
            <p:cNvSpPr/>
            <p:nvPr/>
          </p:nvSpPr>
          <p:spPr>
            <a:xfrm>
              <a:off x="2726476" y="4553957"/>
              <a:ext cx="159649" cy="89989"/>
            </a:xfrm>
            <a:custGeom>
              <a:avLst/>
              <a:gdLst/>
              <a:ahLst/>
              <a:cxnLst/>
              <a:rect l="l" t="t" r="r" b="b"/>
              <a:pathLst>
                <a:path w="159649" h="89989" extrusionOk="0">
                  <a:moveTo>
                    <a:pt x="8089" y="21720"/>
                  </a:moveTo>
                  <a:cubicBezTo>
                    <a:pt x="26619" y="26806"/>
                    <a:pt x="46400" y="24415"/>
                    <a:pt x="63190" y="15052"/>
                  </a:cubicBezTo>
                  <a:cubicBezTo>
                    <a:pt x="76395" y="15052"/>
                    <a:pt x="148692" y="-15523"/>
                    <a:pt x="158193" y="10480"/>
                  </a:cubicBezTo>
                  <a:cubicBezTo>
                    <a:pt x="166743" y="33150"/>
                    <a:pt x="135582" y="54200"/>
                    <a:pt x="118862" y="58105"/>
                  </a:cubicBezTo>
                  <a:cubicBezTo>
                    <a:pt x="82476" y="66963"/>
                    <a:pt x="55590" y="85156"/>
                    <a:pt x="40959" y="88204"/>
                  </a:cubicBezTo>
                  <a:cubicBezTo>
                    <a:pt x="30034" y="90490"/>
                    <a:pt x="15974" y="92014"/>
                    <a:pt x="7329" y="83442"/>
                  </a:cubicBezTo>
                  <a:cubicBezTo>
                    <a:pt x="-3027" y="73345"/>
                    <a:pt x="-2077" y="35245"/>
                    <a:pt x="8089"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13"/>
            <p:cNvSpPr/>
            <p:nvPr/>
          </p:nvSpPr>
          <p:spPr>
            <a:xfrm>
              <a:off x="2729149" y="4569009"/>
              <a:ext cx="157010" cy="75128"/>
            </a:xfrm>
            <a:custGeom>
              <a:avLst/>
              <a:gdLst/>
              <a:ahLst/>
              <a:cxnLst/>
              <a:rect l="l" t="t" r="r" b="b"/>
              <a:pathLst>
                <a:path w="157010" h="75128" extrusionOk="0">
                  <a:moveTo>
                    <a:pt x="38381" y="67056"/>
                  </a:moveTo>
                  <a:cubicBezTo>
                    <a:pt x="53011" y="63913"/>
                    <a:pt x="79897" y="45815"/>
                    <a:pt x="116283" y="36957"/>
                  </a:cubicBezTo>
                  <a:cubicBezTo>
                    <a:pt x="130249" y="33528"/>
                    <a:pt x="154284" y="17907"/>
                    <a:pt x="156754" y="0"/>
                  </a:cubicBezTo>
                  <a:cubicBezTo>
                    <a:pt x="159984" y="20860"/>
                    <a:pt x="131864" y="39434"/>
                    <a:pt x="116283" y="43244"/>
                  </a:cubicBezTo>
                  <a:cubicBezTo>
                    <a:pt x="79897" y="52102"/>
                    <a:pt x="53011" y="70295"/>
                    <a:pt x="38381" y="73343"/>
                  </a:cubicBezTo>
                  <a:cubicBezTo>
                    <a:pt x="27456" y="75629"/>
                    <a:pt x="13395" y="77153"/>
                    <a:pt x="4750" y="68580"/>
                  </a:cubicBezTo>
                  <a:cubicBezTo>
                    <a:pt x="2496" y="66075"/>
                    <a:pt x="867" y="63075"/>
                    <a:pt x="0" y="59817"/>
                  </a:cubicBezTo>
                  <a:cubicBezTo>
                    <a:pt x="10928" y="68189"/>
                    <a:pt x="25166" y="70876"/>
                    <a:pt x="38381"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13"/>
            <p:cNvSpPr/>
            <p:nvPr/>
          </p:nvSpPr>
          <p:spPr>
            <a:xfrm>
              <a:off x="2596621" y="4484615"/>
              <a:ext cx="159662" cy="89989"/>
            </a:xfrm>
            <a:custGeom>
              <a:avLst/>
              <a:gdLst/>
              <a:ahLst/>
              <a:cxnLst/>
              <a:rect l="l" t="t" r="r" b="b"/>
              <a:pathLst>
                <a:path w="159662" h="89989" extrusionOk="0">
                  <a:moveTo>
                    <a:pt x="8075" y="21720"/>
                  </a:moveTo>
                  <a:cubicBezTo>
                    <a:pt x="26602" y="26863"/>
                    <a:pt x="46403" y="24463"/>
                    <a:pt x="63177" y="15052"/>
                  </a:cubicBezTo>
                  <a:cubicBezTo>
                    <a:pt x="76382" y="15052"/>
                    <a:pt x="148679" y="-15523"/>
                    <a:pt x="158179" y="10480"/>
                  </a:cubicBezTo>
                  <a:cubicBezTo>
                    <a:pt x="166825" y="33245"/>
                    <a:pt x="135569" y="54295"/>
                    <a:pt x="118943" y="58105"/>
                  </a:cubicBezTo>
                  <a:cubicBezTo>
                    <a:pt x="82557" y="66963"/>
                    <a:pt x="55672" y="85156"/>
                    <a:pt x="41041" y="88204"/>
                  </a:cubicBezTo>
                  <a:cubicBezTo>
                    <a:pt x="30116" y="90490"/>
                    <a:pt x="16055" y="92014"/>
                    <a:pt x="7410" y="83442"/>
                  </a:cubicBezTo>
                  <a:cubicBezTo>
                    <a:pt x="-3040" y="73345"/>
                    <a:pt x="-2090" y="35245"/>
                    <a:pt x="8075"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13"/>
            <p:cNvSpPr/>
            <p:nvPr/>
          </p:nvSpPr>
          <p:spPr>
            <a:xfrm>
              <a:off x="2599186" y="4499667"/>
              <a:ext cx="157105" cy="75128"/>
            </a:xfrm>
            <a:custGeom>
              <a:avLst/>
              <a:gdLst/>
              <a:ahLst/>
              <a:cxnLst/>
              <a:rect l="l" t="t" r="r" b="b"/>
              <a:pathLst>
                <a:path w="157105" h="75128" extrusionOk="0">
                  <a:moveTo>
                    <a:pt x="38476" y="67056"/>
                  </a:moveTo>
                  <a:cubicBezTo>
                    <a:pt x="53106" y="64008"/>
                    <a:pt x="79992" y="45815"/>
                    <a:pt x="116378" y="36957"/>
                  </a:cubicBezTo>
                  <a:cubicBezTo>
                    <a:pt x="130344" y="33528"/>
                    <a:pt x="154379" y="17907"/>
                    <a:pt x="156849" y="0"/>
                  </a:cubicBezTo>
                  <a:cubicBezTo>
                    <a:pt x="160079" y="20955"/>
                    <a:pt x="131959" y="39434"/>
                    <a:pt x="116378" y="43244"/>
                  </a:cubicBezTo>
                  <a:cubicBezTo>
                    <a:pt x="79992" y="52102"/>
                    <a:pt x="53106" y="70295"/>
                    <a:pt x="38476" y="73343"/>
                  </a:cubicBezTo>
                  <a:cubicBezTo>
                    <a:pt x="27551" y="75629"/>
                    <a:pt x="13490" y="77153"/>
                    <a:pt x="4845" y="68580"/>
                  </a:cubicBezTo>
                  <a:cubicBezTo>
                    <a:pt x="2578" y="66113"/>
                    <a:pt x="919" y="63141"/>
                    <a:pt x="0" y="59912"/>
                  </a:cubicBezTo>
                  <a:cubicBezTo>
                    <a:pt x="10998" y="68209"/>
                    <a:pt x="25243" y="70856"/>
                    <a:pt x="38476"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13"/>
            <p:cNvSpPr/>
            <p:nvPr/>
          </p:nvSpPr>
          <p:spPr>
            <a:xfrm>
              <a:off x="2302147" y="4142110"/>
              <a:ext cx="514696" cy="443940"/>
            </a:xfrm>
            <a:custGeom>
              <a:avLst/>
              <a:gdLst/>
              <a:ahLst/>
              <a:cxnLst/>
              <a:rect l="l" t="t" r="r" b="b"/>
              <a:pathLst>
                <a:path w="514696" h="443940" extrusionOk="0">
                  <a:moveTo>
                    <a:pt x="99908" y="274309"/>
                  </a:moveTo>
                  <a:cubicBezTo>
                    <a:pt x="156055" y="299074"/>
                    <a:pt x="209066" y="302884"/>
                    <a:pt x="252388" y="279643"/>
                  </a:cubicBezTo>
                  <a:lnTo>
                    <a:pt x="297134" y="253735"/>
                  </a:lnTo>
                  <a:cubicBezTo>
                    <a:pt x="299794" y="311647"/>
                    <a:pt x="302359" y="367273"/>
                    <a:pt x="302359" y="367273"/>
                  </a:cubicBezTo>
                  <a:cubicBezTo>
                    <a:pt x="302359" y="367273"/>
                    <a:pt x="336655" y="393371"/>
                    <a:pt x="363351" y="370130"/>
                  </a:cubicBezTo>
                  <a:cubicBezTo>
                    <a:pt x="363351" y="370130"/>
                    <a:pt x="368956" y="288787"/>
                    <a:pt x="374656" y="208872"/>
                  </a:cubicBezTo>
                  <a:lnTo>
                    <a:pt x="421872" y="181440"/>
                  </a:lnTo>
                  <a:cubicBezTo>
                    <a:pt x="420813" y="185707"/>
                    <a:pt x="420239" y="190089"/>
                    <a:pt x="420162" y="194489"/>
                  </a:cubicBezTo>
                  <a:cubicBezTo>
                    <a:pt x="420162" y="209729"/>
                    <a:pt x="430992" y="435472"/>
                    <a:pt x="430992" y="435472"/>
                  </a:cubicBezTo>
                  <a:cubicBezTo>
                    <a:pt x="430992" y="435472"/>
                    <a:pt x="465573" y="456141"/>
                    <a:pt x="492269" y="432900"/>
                  </a:cubicBezTo>
                  <a:cubicBezTo>
                    <a:pt x="492269" y="432900"/>
                    <a:pt x="510225" y="171248"/>
                    <a:pt x="514405" y="129434"/>
                  </a:cubicBezTo>
                  <a:cubicBezTo>
                    <a:pt x="519060" y="82475"/>
                    <a:pt x="466903" y="59329"/>
                    <a:pt x="434033" y="71331"/>
                  </a:cubicBezTo>
                  <a:lnTo>
                    <a:pt x="383681" y="90381"/>
                  </a:lnTo>
                  <a:cubicBezTo>
                    <a:pt x="384726" y="77236"/>
                    <a:pt x="385581" y="67045"/>
                    <a:pt x="386151" y="61330"/>
                  </a:cubicBezTo>
                  <a:cubicBezTo>
                    <a:pt x="390806" y="14276"/>
                    <a:pt x="338650" y="-8870"/>
                    <a:pt x="305874" y="3132"/>
                  </a:cubicBezTo>
                  <a:cubicBezTo>
                    <a:pt x="275853" y="14086"/>
                    <a:pt x="73213" y="90286"/>
                    <a:pt x="73213" y="90286"/>
                  </a:cubicBezTo>
                  <a:cubicBezTo>
                    <a:pt x="74494" y="109831"/>
                    <a:pt x="76873" y="129300"/>
                    <a:pt x="80338" y="148579"/>
                  </a:cubicBezTo>
                  <a:lnTo>
                    <a:pt x="346" y="141816"/>
                  </a:lnTo>
                  <a:cubicBezTo>
                    <a:pt x="-4594" y="217254"/>
                    <a:pt x="44142" y="249544"/>
                    <a:pt x="99908" y="274309"/>
                  </a:cubicBezTo>
                  <a:close/>
                  <a:moveTo>
                    <a:pt x="240132" y="144293"/>
                  </a:moveTo>
                  <a:lnTo>
                    <a:pt x="293714" y="113241"/>
                  </a:lnTo>
                  <a:cubicBezTo>
                    <a:pt x="292795" y="117022"/>
                    <a:pt x="292191" y="120880"/>
                    <a:pt x="291909" y="124766"/>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13"/>
            <p:cNvSpPr/>
            <p:nvPr/>
          </p:nvSpPr>
          <p:spPr>
            <a:xfrm>
              <a:off x="2258507" y="4054849"/>
              <a:ext cx="110678" cy="194691"/>
            </a:xfrm>
            <a:custGeom>
              <a:avLst/>
              <a:gdLst/>
              <a:ahLst/>
              <a:cxnLst/>
              <a:rect l="l" t="t" r="r" b="b"/>
              <a:pathLst>
                <a:path w="110678" h="194691" extrusionOk="0">
                  <a:moveTo>
                    <a:pt x="0" y="0"/>
                  </a:moveTo>
                  <a:cubicBezTo>
                    <a:pt x="0" y="0"/>
                    <a:pt x="6555" y="99917"/>
                    <a:pt x="19666" y="114300"/>
                  </a:cubicBezTo>
                  <a:cubicBezTo>
                    <a:pt x="32776" y="128683"/>
                    <a:pt x="76667" y="138493"/>
                    <a:pt x="76667" y="138493"/>
                  </a:cubicBezTo>
                  <a:lnTo>
                    <a:pt x="110678" y="194691"/>
                  </a:lnTo>
                  <a:cubicBezTo>
                    <a:pt x="110678" y="194691"/>
                    <a:pt x="79612" y="16192"/>
                    <a:pt x="72677" y="11906"/>
                  </a:cubicBezTo>
                  <a:cubicBezTo>
                    <a:pt x="65742" y="7620"/>
                    <a:pt x="0" y="0"/>
                    <a:pt x="0"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13"/>
            <p:cNvSpPr/>
            <p:nvPr/>
          </p:nvSpPr>
          <p:spPr>
            <a:xfrm>
              <a:off x="2250051" y="3940511"/>
              <a:ext cx="73912" cy="142900"/>
            </a:xfrm>
            <a:custGeom>
              <a:avLst/>
              <a:gdLst/>
              <a:ahLst/>
              <a:cxnLst/>
              <a:rect l="l" t="t" r="r" b="b"/>
              <a:pathLst>
                <a:path w="73912" h="142900" extrusionOk="0">
                  <a:moveTo>
                    <a:pt x="73912" y="3467"/>
                  </a:moveTo>
                  <a:cubicBezTo>
                    <a:pt x="56731" y="-4505"/>
                    <a:pt x="36318" y="1677"/>
                    <a:pt x="26411" y="17850"/>
                  </a:cubicBezTo>
                  <a:cubicBezTo>
                    <a:pt x="13965" y="38614"/>
                    <a:pt x="950" y="109957"/>
                    <a:pt x="0" y="122149"/>
                  </a:cubicBezTo>
                  <a:cubicBezTo>
                    <a:pt x="0" y="122149"/>
                    <a:pt x="17575" y="146533"/>
                    <a:pt x="43891" y="1424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13"/>
            <p:cNvSpPr/>
            <p:nvPr/>
          </p:nvSpPr>
          <p:spPr>
            <a:xfrm>
              <a:off x="2326123" y="3751123"/>
              <a:ext cx="169201" cy="272154"/>
            </a:xfrm>
            <a:custGeom>
              <a:avLst/>
              <a:gdLst/>
              <a:ahLst/>
              <a:cxnLst/>
              <a:rect l="l" t="t" r="r" b="b"/>
              <a:pathLst>
                <a:path w="169201" h="272154" extrusionOk="0">
                  <a:moveTo>
                    <a:pt x="9431" y="194093"/>
                  </a:moveTo>
                  <a:cubicBezTo>
                    <a:pt x="26626" y="194951"/>
                    <a:pt x="39452" y="199427"/>
                    <a:pt x="41542" y="194093"/>
                  </a:cubicBezTo>
                  <a:cubicBezTo>
                    <a:pt x="43431" y="185197"/>
                    <a:pt x="44764" y="176196"/>
                    <a:pt x="45532" y="167138"/>
                  </a:cubicBezTo>
                  <a:cubicBezTo>
                    <a:pt x="43537" y="162185"/>
                    <a:pt x="41827" y="156755"/>
                    <a:pt x="41827" y="156755"/>
                  </a:cubicBezTo>
                  <a:cubicBezTo>
                    <a:pt x="20166" y="143420"/>
                    <a:pt x="13326" y="119989"/>
                    <a:pt x="10571" y="92748"/>
                  </a:cubicBezTo>
                  <a:cubicBezTo>
                    <a:pt x="5726" y="46170"/>
                    <a:pt x="30806" y="5308"/>
                    <a:pt x="77073" y="450"/>
                  </a:cubicBezTo>
                  <a:cubicBezTo>
                    <a:pt x="120774" y="-4122"/>
                    <a:pt x="153075" y="26644"/>
                    <a:pt x="161530" y="68935"/>
                  </a:cubicBezTo>
                  <a:cubicBezTo>
                    <a:pt x="166185" y="89890"/>
                    <a:pt x="175400" y="129324"/>
                    <a:pt x="162955" y="163613"/>
                  </a:cubicBezTo>
                  <a:cubicBezTo>
                    <a:pt x="156020" y="182663"/>
                    <a:pt x="146995" y="198094"/>
                    <a:pt x="138064" y="201047"/>
                  </a:cubicBezTo>
                  <a:cubicBezTo>
                    <a:pt x="129411" y="200818"/>
                    <a:pt x="120781" y="200056"/>
                    <a:pt x="112224" y="198761"/>
                  </a:cubicBezTo>
                  <a:lnTo>
                    <a:pt x="112224" y="198761"/>
                  </a:lnTo>
                  <a:cubicBezTo>
                    <a:pt x="112224" y="198761"/>
                    <a:pt x="109943" y="211715"/>
                    <a:pt x="108328" y="220097"/>
                  </a:cubicBezTo>
                  <a:cubicBezTo>
                    <a:pt x="106713" y="228479"/>
                    <a:pt x="107378" y="232765"/>
                    <a:pt x="123814" y="242957"/>
                  </a:cubicBezTo>
                  <a:cubicBezTo>
                    <a:pt x="140249" y="253149"/>
                    <a:pt x="98923" y="274103"/>
                    <a:pt x="71847" y="272008"/>
                  </a:cubicBezTo>
                  <a:cubicBezTo>
                    <a:pt x="44772" y="269912"/>
                    <a:pt x="14276" y="253625"/>
                    <a:pt x="5916" y="236003"/>
                  </a:cubicBezTo>
                  <a:cubicBezTo>
                    <a:pt x="-2825" y="216668"/>
                    <a:pt x="-2065" y="193522"/>
                    <a:pt x="9431" y="19409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69" name="Google Shape;369;p13"/>
            <p:cNvGrpSpPr/>
            <p:nvPr/>
          </p:nvGrpSpPr>
          <p:grpSpPr>
            <a:xfrm>
              <a:off x="2428704" y="3970322"/>
              <a:ext cx="350131" cy="370523"/>
              <a:chOff x="4512354" y="4952197"/>
              <a:chExt cx="350131" cy="370523"/>
            </a:xfrm>
          </p:grpSpPr>
          <p:grpSp>
            <p:nvGrpSpPr>
              <p:cNvPr id="370" name="Google Shape;370;p13"/>
              <p:cNvGrpSpPr/>
              <p:nvPr/>
            </p:nvGrpSpPr>
            <p:grpSpPr>
              <a:xfrm>
                <a:off x="4512354" y="5116449"/>
                <a:ext cx="343196" cy="206271"/>
                <a:chOff x="4512354" y="5116449"/>
                <a:chExt cx="343196" cy="206271"/>
              </a:xfrm>
            </p:grpSpPr>
            <p:sp>
              <p:nvSpPr>
                <p:cNvPr id="371" name="Google Shape;371;p13"/>
                <p:cNvSpPr/>
                <p:nvPr/>
              </p:nvSpPr>
              <p:spPr>
                <a:xfrm>
                  <a:off x="4512496" y="5200650"/>
                  <a:ext cx="343054" cy="122070"/>
                </a:xfrm>
                <a:custGeom>
                  <a:avLst/>
                  <a:gdLst/>
                  <a:ahLst/>
                  <a:cxnLst/>
                  <a:rect l="l" t="t" r="r" b="b"/>
                  <a:pathLst>
                    <a:path w="343054" h="122070" extrusionOk="0">
                      <a:moveTo>
                        <a:pt x="343054" y="31909"/>
                      </a:moveTo>
                      <a:lnTo>
                        <a:pt x="343054" y="31909"/>
                      </a:lnTo>
                      <a:cubicBezTo>
                        <a:pt x="343053" y="36890"/>
                        <a:pt x="340413" y="41500"/>
                        <a:pt x="336119" y="44005"/>
                      </a:cubicBezTo>
                      <a:lnTo>
                        <a:pt x="204921" y="120205"/>
                      </a:lnTo>
                      <a:cubicBezTo>
                        <a:pt x="200594" y="122692"/>
                        <a:pt x="195282" y="122692"/>
                        <a:pt x="190955" y="120205"/>
                      </a:cubicBezTo>
                      <a:lnTo>
                        <a:pt x="7030" y="13526"/>
                      </a:lnTo>
                      <a:cubicBezTo>
                        <a:pt x="2686" y="11059"/>
                        <a:pt x="0" y="6439"/>
                        <a:pt x="0" y="1429"/>
                      </a:cubicBezTo>
                      <a:lnTo>
                        <a:pt x="0" y="0"/>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13"/>
                <p:cNvSpPr/>
                <p:nvPr/>
              </p:nvSpPr>
              <p:spPr>
                <a:xfrm>
                  <a:off x="4710387" y="5232749"/>
                  <a:ext cx="145163" cy="89916"/>
                </a:xfrm>
                <a:custGeom>
                  <a:avLst/>
                  <a:gdLst/>
                  <a:ahLst/>
                  <a:cxnLst/>
                  <a:rect l="l" t="t" r="r" b="b"/>
                  <a:pathLst>
                    <a:path w="145163" h="89916" extrusionOk="0">
                      <a:moveTo>
                        <a:pt x="138229" y="11906"/>
                      </a:moveTo>
                      <a:lnTo>
                        <a:pt x="7030" y="88106"/>
                      </a:lnTo>
                      <a:cubicBezTo>
                        <a:pt x="4885" y="89316"/>
                        <a:pt x="2461" y="89945"/>
                        <a:pt x="0" y="89916"/>
                      </a:cubicBezTo>
                      <a:lnTo>
                        <a:pt x="0" y="0"/>
                      </a:lnTo>
                      <a:lnTo>
                        <a:pt x="145164" y="0"/>
                      </a:lnTo>
                      <a:cubicBezTo>
                        <a:pt x="145097" y="4915"/>
                        <a:pt x="142464" y="9430"/>
                        <a:pt x="138229" y="11906"/>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13"/>
                <p:cNvSpPr/>
                <p:nvPr/>
              </p:nvSpPr>
              <p:spPr>
                <a:xfrm>
                  <a:off x="4512354" y="5116449"/>
                  <a:ext cx="343006" cy="198541"/>
                </a:xfrm>
                <a:custGeom>
                  <a:avLst/>
                  <a:gdLst/>
                  <a:ahLst/>
                  <a:cxnLst/>
                  <a:rect l="l" t="t" r="r" b="b"/>
                  <a:pathLst>
                    <a:path w="343006" h="198541" extrusionOk="0">
                      <a:moveTo>
                        <a:pt x="202973" y="197263"/>
                      </a:moveTo>
                      <a:cubicBezTo>
                        <a:pt x="200034" y="198968"/>
                        <a:pt x="196412" y="198968"/>
                        <a:pt x="193473" y="197263"/>
                      </a:cubicBezTo>
                      <a:lnTo>
                        <a:pt x="1853" y="86582"/>
                      </a:lnTo>
                      <a:cubicBezTo>
                        <a:pt x="-618" y="85249"/>
                        <a:pt x="-618" y="82963"/>
                        <a:pt x="1853" y="81534"/>
                      </a:cubicBezTo>
                      <a:lnTo>
                        <a:pt x="142551" y="0"/>
                      </a:lnTo>
                      <a:lnTo>
                        <a:pt x="343007" y="11611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74" name="Google Shape;374;p13"/>
                <p:cNvGrpSpPr/>
                <p:nvPr/>
              </p:nvGrpSpPr>
              <p:grpSpPr>
                <a:xfrm>
                  <a:off x="4592868" y="5212556"/>
                  <a:ext cx="96807" cy="56007"/>
                  <a:chOff x="4592868" y="5212556"/>
                  <a:chExt cx="96807" cy="56007"/>
                </a:xfrm>
              </p:grpSpPr>
              <p:sp>
                <p:nvSpPr>
                  <p:cNvPr id="375" name="Google Shape;375;p13"/>
                  <p:cNvSpPr/>
                  <p:nvPr/>
                </p:nvSpPr>
                <p:spPr>
                  <a:xfrm>
                    <a:off x="4592868" y="5212556"/>
                    <a:ext cx="96807" cy="56007"/>
                  </a:xfrm>
                  <a:custGeom>
                    <a:avLst/>
                    <a:gdLst/>
                    <a:ahLst/>
                    <a:cxnLst/>
                    <a:rect l="l" t="t" r="r" b="b"/>
                    <a:pathLst>
                      <a:path w="96807" h="56007" extrusionOk="0">
                        <a:moveTo>
                          <a:pt x="0" y="20003"/>
                        </a:moveTo>
                        <a:lnTo>
                          <a:pt x="950" y="20479"/>
                        </a:lnTo>
                        <a:lnTo>
                          <a:pt x="62227" y="56007"/>
                        </a:lnTo>
                        <a:lnTo>
                          <a:pt x="95858" y="36481"/>
                        </a:lnTo>
                        <a:lnTo>
                          <a:pt x="96808" y="36004"/>
                        </a:lnTo>
                        <a:lnTo>
                          <a:pt x="34581" y="0"/>
                        </a:lnTo>
                        <a:lnTo>
                          <a:pt x="0" y="20003"/>
                        </a:lnTo>
                        <a:close/>
                      </a:path>
                    </a:pathLst>
                  </a:custGeom>
                  <a:solidFill>
                    <a:srgbClr val="BFBF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13"/>
                  <p:cNvSpPr/>
                  <p:nvPr/>
                </p:nvSpPr>
                <p:spPr>
                  <a:xfrm>
                    <a:off x="4593818" y="5213603"/>
                    <a:ext cx="94907" cy="54959"/>
                  </a:xfrm>
                  <a:custGeom>
                    <a:avLst/>
                    <a:gdLst/>
                    <a:ahLst/>
                    <a:cxnLst/>
                    <a:rect l="l" t="t" r="r" b="b"/>
                    <a:pathLst>
                      <a:path w="94907" h="54959" extrusionOk="0">
                        <a:moveTo>
                          <a:pt x="0" y="19431"/>
                        </a:moveTo>
                        <a:lnTo>
                          <a:pt x="61277" y="54959"/>
                        </a:lnTo>
                        <a:lnTo>
                          <a:pt x="94908" y="35433"/>
                        </a:lnTo>
                        <a:lnTo>
                          <a:pt x="33631" y="0"/>
                        </a:lnTo>
                        <a:lnTo>
                          <a:pt x="0" y="19431"/>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77" name="Google Shape;377;p13"/>
                <p:cNvSpPr/>
                <p:nvPr/>
              </p:nvSpPr>
              <p:spPr>
                <a:xfrm>
                  <a:off x="4803130" y="5231915"/>
                  <a:ext cx="21235" cy="12299"/>
                </a:xfrm>
                <a:custGeom>
                  <a:avLst/>
                  <a:gdLst/>
                  <a:ahLst/>
                  <a:cxnLst/>
                  <a:rect l="l" t="t" r="r" b="b"/>
                  <a:pathLst>
                    <a:path w="21235" h="12299" extrusionOk="0">
                      <a:moveTo>
                        <a:pt x="454" y="6834"/>
                      </a:moveTo>
                      <a:lnTo>
                        <a:pt x="9289" y="11978"/>
                      </a:lnTo>
                      <a:cubicBezTo>
                        <a:pt x="10191" y="12406"/>
                        <a:pt x="11238" y="12406"/>
                        <a:pt x="12139" y="11978"/>
                      </a:cubicBezTo>
                      <a:lnTo>
                        <a:pt x="20594" y="7120"/>
                      </a:lnTo>
                      <a:cubicBezTo>
                        <a:pt x="21449" y="7120"/>
                        <a:pt x="21449" y="5882"/>
                        <a:pt x="20594" y="5501"/>
                      </a:cubicBezTo>
                      <a:lnTo>
                        <a:pt x="11759" y="357"/>
                      </a:lnTo>
                      <a:cubicBezTo>
                        <a:pt x="10868" y="-119"/>
                        <a:pt x="9800" y="-119"/>
                        <a:pt x="8909" y="357"/>
                      </a:cubicBezTo>
                      <a:lnTo>
                        <a:pt x="549" y="5215"/>
                      </a:lnTo>
                      <a:cubicBezTo>
                        <a:pt x="-116" y="5215"/>
                        <a:pt x="-211" y="5882"/>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13"/>
                <p:cNvSpPr/>
                <p:nvPr/>
              </p:nvSpPr>
              <p:spPr>
                <a:xfrm>
                  <a:off x="4790604" y="52242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379;p13"/>
                <p:cNvSpPr/>
                <p:nvPr/>
              </p:nvSpPr>
              <p:spPr>
                <a:xfrm>
                  <a:off x="4778123" y="5216961"/>
                  <a:ext cx="21197" cy="12299"/>
                </a:xfrm>
                <a:custGeom>
                  <a:avLst/>
                  <a:gdLst/>
                  <a:ahLst/>
                  <a:cxnLst/>
                  <a:rect l="l" t="t" r="r" b="b"/>
                  <a:pathLst>
                    <a:path w="21197" h="12299" extrusionOk="0">
                      <a:moveTo>
                        <a:pt x="475" y="6834"/>
                      </a:moveTo>
                      <a:lnTo>
                        <a:pt x="9310" y="11978"/>
                      </a:lnTo>
                      <a:cubicBezTo>
                        <a:pt x="10212" y="12406"/>
                        <a:pt x="11259" y="12406"/>
                        <a:pt x="12160" y="11978"/>
                      </a:cubicBezTo>
                      <a:lnTo>
                        <a:pt x="20521" y="7120"/>
                      </a:lnTo>
                      <a:cubicBezTo>
                        <a:pt x="21376" y="6644"/>
                        <a:pt x="21471" y="5881"/>
                        <a:pt x="20521" y="5501"/>
                      </a:cubicBezTo>
                      <a:lnTo>
                        <a:pt x="11685" y="357"/>
                      </a:lnTo>
                      <a:cubicBezTo>
                        <a:pt x="10794" y="-119"/>
                        <a:pt x="9726" y="-119"/>
                        <a:pt x="8835" y="357"/>
                      </a:cubicBezTo>
                      <a:lnTo>
                        <a:pt x="380" y="5215"/>
                      </a:lnTo>
                      <a:cubicBezTo>
                        <a:pt x="-95" y="5691"/>
                        <a:pt x="-190" y="6358"/>
                        <a:pt x="47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380;p13"/>
                <p:cNvSpPr/>
                <p:nvPr/>
              </p:nvSpPr>
              <p:spPr>
                <a:xfrm>
                  <a:off x="4765618" y="5209722"/>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381;p13"/>
                <p:cNvSpPr/>
                <p:nvPr/>
              </p:nvSpPr>
              <p:spPr>
                <a:xfrm>
                  <a:off x="4753078" y="520248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 name="Google Shape;382;p13"/>
                <p:cNvSpPr/>
                <p:nvPr/>
              </p:nvSpPr>
              <p:spPr>
                <a:xfrm>
                  <a:off x="4740609" y="5195244"/>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405"/>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 name="Google Shape;383;p13"/>
                <p:cNvSpPr/>
                <p:nvPr/>
              </p:nvSpPr>
              <p:spPr>
                <a:xfrm>
                  <a:off x="4728092" y="5188005"/>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7120"/>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 name="Google Shape;384;p13"/>
                <p:cNvSpPr/>
                <p:nvPr/>
              </p:nvSpPr>
              <p:spPr>
                <a:xfrm>
                  <a:off x="4715552" y="5180766"/>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13"/>
                <p:cNvSpPr/>
                <p:nvPr/>
              </p:nvSpPr>
              <p:spPr>
                <a:xfrm>
                  <a:off x="4703083" y="517352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 name="Google Shape;386;p13"/>
                <p:cNvSpPr/>
                <p:nvPr/>
              </p:nvSpPr>
              <p:spPr>
                <a:xfrm>
                  <a:off x="4690566" y="5166324"/>
                  <a:ext cx="21257" cy="12263"/>
                </a:xfrm>
                <a:custGeom>
                  <a:avLst/>
                  <a:gdLst/>
                  <a:ahLst/>
                  <a:cxnLst/>
                  <a:rect l="l" t="t" r="r" b="b"/>
                  <a:pathLst>
                    <a:path w="21257" h="12263" extrusionOk="0">
                      <a:moveTo>
                        <a:pt x="535" y="6798"/>
                      </a:moveTo>
                      <a:lnTo>
                        <a:pt x="9370" y="11942"/>
                      </a:lnTo>
                      <a:cubicBezTo>
                        <a:pt x="10239" y="12371"/>
                        <a:pt x="11256" y="12371"/>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 name="Google Shape;387;p13"/>
                <p:cNvSpPr/>
                <p:nvPr/>
              </p:nvSpPr>
              <p:spPr>
                <a:xfrm>
                  <a:off x="4678026" y="5159085"/>
                  <a:ext cx="21257" cy="12263"/>
                </a:xfrm>
                <a:custGeom>
                  <a:avLst/>
                  <a:gdLst/>
                  <a:ahLst/>
                  <a:cxnLst/>
                  <a:rect l="l" t="t" r="r" b="b"/>
                  <a:pathLst>
                    <a:path w="21257" h="12263" extrusionOk="0">
                      <a:moveTo>
                        <a:pt x="535" y="6798"/>
                      </a:moveTo>
                      <a:lnTo>
                        <a:pt x="9370" y="11942"/>
                      </a:lnTo>
                      <a:cubicBezTo>
                        <a:pt x="10272" y="12371"/>
                        <a:pt x="11319" y="12371"/>
                        <a:pt x="12220" y="11942"/>
                      </a:cubicBezTo>
                      <a:lnTo>
                        <a:pt x="20581" y="7084"/>
                      </a:lnTo>
                      <a:cubicBezTo>
                        <a:pt x="21436" y="6608"/>
                        <a:pt x="21531" y="5846"/>
                        <a:pt x="20581" y="5465"/>
                      </a:cubicBezTo>
                      <a:lnTo>
                        <a:pt x="11745" y="322"/>
                      </a:lnTo>
                      <a:cubicBezTo>
                        <a:pt x="10876" y="-107"/>
                        <a:pt x="9860" y="-107"/>
                        <a:pt x="8990" y="322"/>
                      </a:cubicBezTo>
                      <a:lnTo>
                        <a:pt x="535" y="5274"/>
                      </a:lnTo>
                      <a:cubicBezTo>
                        <a:pt x="-130" y="5656"/>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 name="Google Shape;388;p13"/>
                <p:cNvSpPr/>
                <p:nvPr/>
              </p:nvSpPr>
              <p:spPr>
                <a:xfrm>
                  <a:off x="4665615" y="5151846"/>
                  <a:ext cx="21342" cy="12263"/>
                </a:xfrm>
                <a:custGeom>
                  <a:avLst/>
                  <a:gdLst/>
                  <a:ahLst/>
                  <a:cxnLst/>
                  <a:rect l="l" t="t" r="r" b="b"/>
                  <a:pathLst>
                    <a:path w="21342" h="12263" extrusionOk="0">
                      <a:moveTo>
                        <a:pt x="596" y="6798"/>
                      </a:moveTo>
                      <a:lnTo>
                        <a:pt x="9431" y="11942"/>
                      </a:lnTo>
                      <a:cubicBezTo>
                        <a:pt x="10333" y="12371"/>
                        <a:pt x="11380" y="12371"/>
                        <a:pt x="12281" y="11942"/>
                      </a:cubicBezTo>
                      <a:lnTo>
                        <a:pt x="20736" y="7084"/>
                      </a:lnTo>
                      <a:cubicBezTo>
                        <a:pt x="21496" y="6608"/>
                        <a:pt x="21591" y="5846"/>
                        <a:pt x="20736" y="5465"/>
                      </a:cubicBezTo>
                      <a:lnTo>
                        <a:pt x="11901" y="322"/>
                      </a:lnTo>
                      <a:cubicBezTo>
                        <a:pt x="10999" y="-107"/>
                        <a:pt x="9953" y="-107"/>
                        <a:pt x="9051" y="322"/>
                      </a:cubicBezTo>
                      <a:lnTo>
                        <a:pt x="691" y="5274"/>
                      </a:lnTo>
                      <a:cubicBezTo>
                        <a:pt x="-164" y="5656"/>
                        <a:pt x="-259" y="6322"/>
                        <a:pt x="59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 name="Google Shape;389;p13"/>
                <p:cNvSpPr/>
                <p:nvPr/>
              </p:nvSpPr>
              <p:spPr>
                <a:xfrm>
                  <a:off x="4653040" y="5144512"/>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60"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 name="Google Shape;390;p13"/>
                <p:cNvSpPr/>
                <p:nvPr/>
              </p:nvSpPr>
              <p:spPr>
                <a:xfrm>
                  <a:off x="4634503" y="5133808"/>
                  <a:ext cx="27254" cy="15763"/>
                </a:xfrm>
                <a:custGeom>
                  <a:avLst/>
                  <a:gdLst/>
                  <a:ahLst/>
                  <a:cxnLst/>
                  <a:rect l="l" t="t" r="r" b="b"/>
                  <a:pathLst>
                    <a:path w="27254" h="15763" extrusionOk="0">
                      <a:moveTo>
                        <a:pt x="546" y="6834"/>
                      </a:moveTo>
                      <a:lnTo>
                        <a:pt x="15367" y="15407"/>
                      </a:lnTo>
                      <a:cubicBezTo>
                        <a:pt x="16258" y="15883"/>
                        <a:pt x="17326" y="15883"/>
                        <a:pt x="18217" y="15407"/>
                      </a:cubicBezTo>
                      <a:lnTo>
                        <a:pt x="26577" y="10549"/>
                      </a:lnTo>
                      <a:cubicBezTo>
                        <a:pt x="27432" y="10073"/>
                        <a:pt x="27527" y="9311"/>
                        <a:pt x="26577" y="8930"/>
                      </a:cubicBezTo>
                      <a:lnTo>
                        <a:pt x="11662" y="357"/>
                      </a:lnTo>
                      <a:cubicBezTo>
                        <a:pt x="10805" y="-119"/>
                        <a:pt x="9763" y="-119"/>
                        <a:pt x="8906" y="357"/>
                      </a:cubicBezTo>
                      <a:lnTo>
                        <a:pt x="451" y="5215"/>
                      </a:lnTo>
                      <a:cubicBezTo>
                        <a:pt x="-119" y="5691"/>
                        <a:pt x="-214" y="6453"/>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 name="Google Shape;391;p13"/>
                <p:cNvSpPr/>
                <p:nvPr/>
              </p:nvSpPr>
              <p:spPr>
                <a:xfrm>
                  <a:off x="4772458" y="5227665"/>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44" y="-107"/>
                        <a:pt x="9797" y="-107"/>
                        <a:pt x="8895"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 name="Google Shape;392;p13"/>
                <p:cNvSpPr/>
                <p:nvPr/>
              </p:nvSpPr>
              <p:spPr>
                <a:xfrm>
                  <a:off x="4759918" y="522042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 name="Google Shape;393;p13"/>
                <p:cNvSpPr/>
                <p:nvPr/>
              </p:nvSpPr>
              <p:spPr>
                <a:xfrm>
                  <a:off x="4747378" y="5212806"/>
                  <a:ext cx="21257" cy="12298"/>
                </a:xfrm>
                <a:custGeom>
                  <a:avLst/>
                  <a:gdLst/>
                  <a:ahLst/>
                  <a:cxnLst/>
                  <a:rect l="l" t="t" r="r" b="b"/>
                  <a:pathLst>
                    <a:path w="21257" h="12298"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179"/>
                      </a:lnTo>
                      <a:cubicBezTo>
                        <a:pt x="-130" y="6036"/>
                        <a:pt x="-225" y="6894"/>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 name="Google Shape;394;p13"/>
                <p:cNvSpPr/>
                <p:nvPr/>
              </p:nvSpPr>
              <p:spPr>
                <a:xfrm>
                  <a:off x="4734837" y="5205912"/>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13"/>
                <p:cNvSpPr/>
                <p:nvPr/>
              </p:nvSpPr>
              <p:spPr>
                <a:xfrm>
                  <a:off x="4722523" y="5198768"/>
                  <a:ext cx="21411" cy="12299"/>
                </a:xfrm>
                <a:custGeom>
                  <a:avLst/>
                  <a:gdLst/>
                  <a:ahLst/>
                  <a:cxnLst/>
                  <a:rect l="l" t="t" r="r" b="b"/>
                  <a:pathLst>
                    <a:path w="21411" h="12299" extrusionOk="0">
                      <a:moveTo>
                        <a:pt x="689" y="6834"/>
                      </a:moveTo>
                      <a:lnTo>
                        <a:pt x="9524" y="11978"/>
                      </a:lnTo>
                      <a:cubicBezTo>
                        <a:pt x="10426" y="12406"/>
                        <a:pt x="11473" y="12406"/>
                        <a:pt x="12374" y="11978"/>
                      </a:cubicBezTo>
                      <a:lnTo>
                        <a:pt x="20734" y="7120"/>
                      </a:lnTo>
                      <a:cubicBezTo>
                        <a:pt x="21589" y="7120"/>
                        <a:pt x="21684" y="5882"/>
                        <a:pt x="20734" y="5501"/>
                      </a:cubicBezTo>
                      <a:lnTo>
                        <a:pt x="11899" y="357"/>
                      </a:lnTo>
                      <a:cubicBezTo>
                        <a:pt x="11008" y="-119"/>
                        <a:pt x="9940" y="-119"/>
                        <a:pt x="9049" y="357"/>
                      </a:cubicBezTo>
                      <a:lnTo>
                        <a:pt x="594" y="5215"/>
                      </a:lnTo>
                      <a:cubicBezTo>
                        <a:pt x="-166" y="5691"/>
                        <a:pt x="-261" y="6358"/>
                        <a:pt x="689"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13"/>
                <p:cNvSpPr/>
                <p:nvPr/>
              </p:nvSpPr>
              <p:spPr>
                <a:xfrm>
                  <a:off x="4709923" y="5191470"/>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7084"/>
                        <a:pt x="21459" y="5846"/>
                        <a:pt x="20604" y="5465"/>
                      </a:cubicBezTo>
                      <a:lnTo>
                        <a:pt x="11769" y="322"/>
                      </a:lnTo>
                      <a:cubicBezTo>
                        <a:pt x="10868" y="-107"/>
                        <a:pt x="9821" y="-107"/>
                        <a:pt x="8919" y="322"/>
                      </a:cubicBezTo>
                      <a:lnTo>
                        <a:pt x="464" y="5274"/>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13"/>
                <p:cNvSpPr/>
                <p:nvPr/>
              </p:nvSpPr>
              <p:spPr>
                <a:xfrm>
                  <a:off x="4697392" y="5184231"/>
                  <a:ext cx="21235" cy="12298"/>
                </a:xfrm>
                <a:custGeom>
                  <a:avLst/>
                  <a:gdLst/>
                  <a:ahLst/>
                  <a:cxnLst/>
                  <a:rect l="l" t="t" r="r" b="b"/>
                  <a:pathLst>
                    <a:path w="21235" h="12298" extrusionOk="0">
                      <a:moveTo>
                        <a:pt x="454" y="6894"/>
                      </a:moveTo>
                      <a:lnTo>
                        <a:pt x="9289" y="11942"/>
                      </a:lnTo>
                      <a:cubicBezTo>
                        <a:pt x="10180" y="12418"/>
                        <a:pt x="11248" y="12418"/>
                        <a:pt x="12139" y="11942"/>
                      </a:cubicBezTo>
                      <a:lnTo>
                        <a:pt x="20594" y="7084"/>
                      </a:lnTo>
                      <a:cubicBezTo>
                        <a:pt x="21449" y="6608"/>
                        <a:pt x="21449" y="5846"/>
                        <a:pt x="20594" y="5465"/>
                      </a:cubicBezTo>
                      <a:lnTo>
                        <a:pt x="11759" y="321"/>
                      </a:lnTo>
                      <a:cubicBezTo>
                        <a:pt x="10858" y="-107"/>
                        <a:pt x="9811" y="-107"/>
                        <a:pt x="8909" y="321"/>
                      </a:cubicBezTo>
                      <a:lnTo>
                        <a:pt x="549" y="5179"/>
                      </a:lnTo>
                      <a:cubicBezTo>
                        <a:pt x="-116" y="5751"/>
                        <a:pt x="-211" y="6894"/>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13"/>
                <p:cNvSpPr/>
                <p:nvPr/>
              </p:nvSpPr>
              <p:spPr>
                <a:xfrm>
                  <a:off x="4684958" y="5176992"/>
                  <a:ext cx="20976" cy="12299"/>
                </a:xfrm>
                <a:custGeom>
                  <a:avLst/>
                  <a:gdLst/>
                  <a:ahLst/>
                  <a:cxnLst/>
                  <a:rect l="l" t="t" r="r" b="b"/>
                  <a:pathLst>
                    <a:path w="20976" h="12299" extrusionOk="0">
                      <a:moveTo>
                        <a:pt x="253" y="6799"/>
                      </a:moveTo>
                      <a:lnTo>
                        <a:pt x="9089" y="11942"/>
                      </a:lnTo>
                      <a:cubicBezTo>
                        <a:pt x="9946" y="12418"/>
                        <a:pt x="10987" y="12418"/>
                        <a:pt x="11844" y="11942"/>
                      </a:cubicBezTo>
                      <a:lnTo>
                        <a:pt x="20299" y="7084"/>
                      </a:lnTo>
                      <a:cubicBezTo>
                        <a:pt x="21154" y="6608"/>
                        <a:pt x="21249" y="5846"/>
                        <a:pt x="20299" y="5465"/>
                      </a:cubicBezTo>
                      <a:lnTo>
                        <a:pt x="11464" y="321"/>
                      </a:lnTo>
                      <a:cubicBezTo>
                        <a:pt x="10562" y="-107"/>
                        <a:pt x="9515" y="-107"/>
                        <a:pt x="8614" y="321"/>
                      </a:cubicBezTo>
                      <a:lnTo>
                        <a:pt x="253" y="5179"/>
                      </a:lnTo>
                      <a:cubicBezTo>
                        <a:pt x="253" y="5655"/>
                        <a:pt x="-317" y="6417"/>
                        <a:pt x="253" y="679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13"/>
                <p:cNvSpPr/>
                <p:nvPr/>
              </p:nvSpPr>
              <p:spPr>
                <a:xfrm>
                  <a:off x="4672326" y="5169717"/>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549"/>
                        <a:pt x="21531" y="5882"/>
                        <a:pt x="20581" y="5406"/>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13"/>
                <p:cNvSpPr/>
                <p:nvPr/>
              </p:nvSpPr>
              <p:spPr>
                <a:xfrm>
                  <a:off x="4659785" y="5162478"/>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 name="Google Shape;401;p13"/>
                <p:cNvSpPr/>
                <p:nvPr/>
              </p:nvSpPr>
              <p:spPr>
                <a:xfrm>
                  <a:off x="4647352" y="5155656"/>
                  <a:ext cx="21150" cy="12358"/>
                </a:xfrm>
                <a:custGeom>
                  <a:avLst/>
                  <a:gdLst/>
                  <a:ahLst/>
                  <a:cxnLst/>
                  <a:rect l="l" t="t" r="r" b="b"/>
                  <a:pathLst>
                    <a:path w="21150" h="12358" extrusionOk="0">
                      <a:moveTo>
                        <a:pt x="428" y="6894"/>
                      </a:moveTo>
                      <a:lnTo>
                        <a:pt x="9263" y="12037"/>
                      </a:lnTo>
                      <a:cubicBezTo>
                        <a:pt x="10164" y="12466"/>
                        <a:pt x="11211" y="12466"/>
                        <a:pt x="12113" y="12037"/>
                      </a:cubicBezTo>
                      <a:lnTo>
                        <a:pt x="20473" y="7084"/>
                      </a:lnTo>
                      <a:cubicBezTo>
                        <a:pt x="21328" y="7084"/>
                        <a:pt x="21423" y="5941"/>
                        <a:pt x="20473" y="5465"/>
                      </a:cubicBezTo>
                      <a:lnTo>
                        <a:pt x="11638" y="321"/>
                      </a:lnTo>
                      <a:cubicBezTo>
                        <a:pt x="10769" y="-107"/>
                        <a:pt x="9752" y="-107"/>
                        <a:pt x="8883" y="321"/>
                      </a:cubicBezTo>
                      <a:lnTo>
                        <a:pt x="428" y="5179"/>
                      </a:lnTo>
                      <a:cubicBezTo>
                        <a:pt x="-143" y="5274"/>
                        <a:pt x="-143" y="6036"/>
                        <a:pt x="428"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13"/>
                <p:cNvSpPr/>
                <p:nvPr/>
              </p:nvSpPr>
              <p:spPr>
                <a:xfrm>
                  <a:off x="4634693" y="5148036"/>
                  <a:ext cx="21269" cy="12263"/>
                </a:xfrm>
                <a:custGeom>
                  <a:avLst/>
                  <a:gdLst/>
                  <a:ahLst/>
                  <a:cxnLst/>
                  <a:rect l="l" t="t" r="r" b="b"/>
                  <a:pathLst>
                    <a:path w="21269" h="12263" extrusionOk="0">
                      <a:moveTo>
                        <a:pt x="546" y="6798"/>
                      </a:moveTo>
                      <a:lnTo>
                        <a:pt x="9381" y="11942"/>
                      </a:lnTo>
                      <a:cubicBezTo>
                        <a:pt x="10283" y="12371"/>
                        <a:pt x="11330" y="12371"/>
                        <a:pt x="12232" y="11942"/>
                      </a:cubicBezTo>
                      <a:lnTo>
                        <a:pt x="20592" y="7084"/>
                      </a:lnTo>
                      <a:cubicBezTo>
                        <a:pt x="21447" y="6608"/>
                        <a:pt x="21542" y="5846"/>
                        <a:pt x="20592" y="5465"/>
                      </a:cubicBezTo>
                      <a:lnTo>
                        <a:pt x="11757" y="322"/>
                      </a:lnTo>
                      <a:cubicBezTo>
                        <a:pt x="10855" y="-107"/>
                        <a:pt x="9808" y="-107"/>
                        <a:pt x="8906" y="322"/>
                      </a:cubicBezTo>
                      <a:lnTo>
                        <a:pt x="451" y="5179"/>
                      </a:lnTo>
                      <a:cubicBezTo>
                        <a:pt x="-119" y="5656"/>
                        <a:pt x="-214" y="6417"/>
                        <a:pt x="54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13"/>
                <p:cNvSpPr/>
                <p:nvPr/>
              </p:nvSpPr>
              <p:spPr>
                <a:xfrm>
                  <a:off x="4784985" y="5234904"/>
                  <a:ext cx="27256" cy="15823"/>
                </a:xfrm>
                <a:custGeom>
                  <a:avLst/>
                  <a:gdLst/>
                  <a:ahLst/>
                  <a:cxnLst/>
                  <a:rect l="l" t="t" r="r" b="b"/>
                  <a:pathLst>
                    <a:path w="27256" h="15823" extrusionOk="0">
                      <a:moveTo>
                        <a:pt x="454" y="6894"/>
                      </a:moveTo>
                      <a:lnTo>
                        <a:pt x="15369" y="15466"/>
                      </a:lnTo>
                      <a:cubicBezTo>
                        <a:pt x="16226" y="15942"/>
                        <a:pt x="17267" y="15942"/>
                        <a:pt x="18124" y="15466"/>
                      </a:cubicBezTo>
                      <a:lnTo>
                        <a:pt x="26580" y="10608"/>
                      </a:lnTo>
                      <a:cubicBezTo>
                        <a:pt x="27435" y="10132"/>
                        <a:pt x="27530" y="9370"/>
                        <a:pt x="26580" y="8989"/>
                      </a:cubicBezTo>
                      <a:lnTo>
                        <a:pt x="11759" y="322"/>
                      </a:lnTo>
                      <a:cubicBezTo>
                        <a:pt x="10858" y="-107"/>
                        <a:pt x="9811" y="-107"/>
                        <a:pt x="8909" y="322"/>
                      </a:cubicBezTo>
                      <a:lnTo>
                        <a:pt x="549" y="5179"/>
                      </a:lnTo>
                      <a:cubicBezTo>
                        <a:pt x="-116" y="5751"/>
                        <a:pt x="-211" y="6513"/>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 name="Google Shape;404;p13"/>
                <p:cNvSpPr/>
                <p:nvPr/>
              </p:nvSpPr>
              <p:spPr>
                <a:xfrm>
                  <a:off x="4610064" y="5140680"/>
                  <a:ext cx="33535" cy="17487"/>
                </a:xfrm>
                <a:custGeom>
                  <a:avLst/>
                  <a:gdLst/>
                  <a:ahLst/>
                  <a:cxnLst/>
                  <a:rect l="l" t="t" r="r" b="b"/>
                  <a:pathLst>
                    <a:path w="33535" h="17487" extrusionOk="0">
                      <a:moveTo>
                        <a:pt x="24131" y="343"/>
                      </a:moveTo>
                      <a:lnTo>
                        <a:pt x="32966" y="5487"/>
                      </a:lnTo>
                      <a:cubicBezTo>
                        <a:pt x="33726" y="5487"/>
                        <a:pt x="33726" y="6534"/>
                        <a:pt x="32966" y="6915"/>
                      </a:cubicBezTo>
                      <a:lnTo>
                        <a:pt x="24036" y="12154"/>
                      </a:lnTo>
                      <a:cubicBezTo>
                        <a:pt x="23222" y="12535"/>
                        <a:pt x="22284" y="12535"/>
                        <a:pt x="21471" y="12154"/>
                      </a:cubicBezTo>
                      <a:lnTo>
                        <a:pt x="20711" y="11678"/>
                      </a:lnTo>
                      <a:cubicBezTo>
                        <a:pt x="19963" y="11306"/>
                        <a:pt x="19083" y="11306"/>
                        <a:pt x="18336" y="11678"/>
                      </a:cubicBezTo>
                      <a:lnTo>
                        <a:pt x="8835" y="17202"/>
                      </a:lnTo>
                      <a:cubicBezTo>
                        <a:pt x="7990" y="17583"/>
                        <a:pt x="7021" y="17583"/>
                        <a:pt x="6175" y="17202"/>
                      </a:cubicBezTo>
                      <a:lnTo>
                        <a:pt x="570" y="13964"/>
                      </a:lnTo>
                      <a:cubicBezTo>
                        <a:pt x="-190" y="13487"/>
                        <a:pt x="-190" y="12821"/>
                        <a:pt x="570" y="12440"/>
                      </a:cubicBezTo>
                      <a:lnTo>
                        <a:pt x="9405" y="7296"/>
                      </a:lnTo>
                      <a:lnTo>
                        <a:pt x="11210" y="6248"/>
                      </a:lnTo>
                      <a:lnTo>
                        <a:pt x="12540" y="5487"/>
                      </a:lnTo>
                      <a:lnTo>
                        <a:pt x="13870" y="4725"/>
                      </a:lnTo>
                      <a:lnTo>
                        <a:pt x="21471" y="343"/>
                      </a:lnTo>
                      <a:cubicBezTo>
                        <a:pt x="22298" y="-114"/>
                        <a:pt x="23302" y="-114"/>
                        <a:pt x="24131" y="34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 name="Google Shape;405;p13"/>
                <p:cNvSpPr/>
                <p:nvPr/>
              </p:nvSpPr>
              <p:spPr>
                <a:xfrm>
                  <a:off x="4754598" y="525944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7025"/>
                        <a:pt x="21531" y="5882"/>
                        <a:pt x="20581" y="5405"/>
                      </a:cubicBezTo>
                      <a:lnTo>
                        <a:pt x="11745" y="357"/>
                      </a:lnTo>
                      <a:cubicBezTo>
                        <a:pt x="10854" y="-119"/>
                        <a:pt x="9786" y="-119"/>
                        <a:pt x="8895"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 name="Google Shape;406;p13"/>
                <p:cNvSpPr/>
                <p:nvPr/>
              </p:nvSpPr>
              <p:spPr>
                <a:xfrm>
                  <a:off x="4742212" y="5252239"/>
                  <a:ext cx="20746" cy="12299"/>
                </a:xfrm>
                <a:custGeom>
                  <a:avLst/>
                  <a:gdLst/>
                  <a:ahLst/>
                  <a:cxnLst/>
                  <a:rect l="l" t="t" r="r" b="b"/>
                  <a:pathLst>
                    <a:path w="20746" h="12299" extrusionOk="0">
                      <a:moveTo>
                        <a:pt x="0" y="6798"/>
                      </a:moveTo>
                      <a:lnTo>
                        <a:pt x="8835" y="11942"/>
                      </a:lnTo>
                      <a:cubicBezTo>
                        <a:pt x="9726" y="12418"/>
                        <a:pt x="10794" y="12418"/>
                        <a:pt x="11685" y="11942"/>
                      </a:cubicBezTo>
                      <a:lnTo>
                        <a:pt x="20141" y="7084"/>
                      </a:lnTo>
                      <a:cubicBezTo>
                        <a:pt x="20901" y="7084"/>
                        <a:pt x="20996" y="5846"/>
                        <a:pt x="20141" y="5465"/>
                      </a:cubicBezTo>
                      <a:lnTo>
                        <a:pt x="11305" y="322"/>
                      </a:lnTo>
                      <a:cubicBezTo>
                        <a:pt x="10404" y="-107"/>
                        <a:pt x="9357" y="-107"/>
                        <a:pt x="8455" y="322"/>
                      </a:cubicBezTo>
                      <a:lnTo>
                        <a:pt x="0" y="5179"/>
                      </a:lnTo>
                      <a:cubicBezTo>
                        <a:pt x="0" y="5560"/>
                        <a:pt x="0" y="6417"/>
                        <a:pt x="0"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 name="Google Shape;407;p13"/>
                <p:cNvSpPr/>
                <p:nvPr/>
              </p:nvSpPr>
              <p:spPr>
                <a:xfrm>
                  <a:off x="4729612" y="5245000"/>
                  <a:ext cx="21257" cy="12299"/>
                </a:xfrm>
                <a:custGeom>
                  <a:avLst/>
                  <a:gdLst/>
                  <a:ahLst/>
                  <a:cxnLst/>
                  <a:rect l="l" t="t" r="r" b="b"/>
                  <a:pathLst>
                    <a:path w="21257" h="12299" extrusionOk="0">
                      <a:moveTo>
                        <a:pt x="535" y="6894"/>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 name="Google Shape;408;p13"/>
                <p:cNvSpPr/>
                <p:nvPr/>
              </p:nvSpPr>
              <p:spPr>
                <a:xfrm>
                  <a:off x="4623423" y="5183528"/>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9"/>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 name="Google Shape;409;p13"/>
                <p:cNvSpPr/>
                <p:nvPr/>
              </p:nvSpPr>
              <p:spPr>
                <a:xfrm>
                  <a:off x="4610954" y="5176325"/>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 name="Google Shape;410;p13"/>
                <p:cNvSpPr/>
                <p:nvPr/>
              </p:nvSpPr>
              <p:spPr>
                <a:xfrm>
                  <a:off x="4598509" y="516908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 name="Google Shape;411;p13"/>
                <p:cNvSpPr/>
                <p:nvPr/>
              </p:nvSpPr>
              <p:spPr>
                <a:xfrm>
                  <a:off x="4586039" y="516190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 name="Google Shape;412;p13"/>
                <p:cNvSpPr/>
                <p:nvPr/>
              </p:nvSpPr>
              <p:spPr>
                <a:xfrm>
                  <a:off x="4713902" y="5236011"/>
                  <a:ext cx="24523" cy="14108"/>
                </a:xfrm>
                <a:custGeom>
                  <a:avLst/>
                  <a:gdLst/>
                  <a:ahLst/>
                  <a:cxnLst/>
                  <a:rect l="l" t="t" r="r" b="b"/>
                  <a:pathLst>
                    <a:path w="24523" h="14108" extrusionOk="0">
                      <a:moveTo>
                        <a:pt x="570" y="6739"/>
                      </a:moveTo>
                      <a:lnTo>
                        <a:pt x="12635" y="13787"/>
                      </a:lnTo>
                      <a:cubicBezTo>
                        <a:pt x="13505" y="14216"/>
                        <a:pt x="14521" y="14216"/>
                        <a:pt x="15390" y="13787"/>
                      </a:cubicBezTo>
                      <a:lnTo>
                        <a:pt x="23846" y="8930"/>
                      </a:lnTo>
                      <a:cubicBezTo>
                        <a:pt x="24701" y="8453"/>
                        <a:pt x="24796" y="7691"/>
                        <a:pt x="23846" y="7310"/>
                      </a:cubicBezTo>
                      <a:lnTo>
                        <a:pt x="11780" y="357"/>
                      </a:lnTo>
                      <a:cubicBezTo>
                        <a:pt x="10923" y="-119"/>
                        <a:pt x="9882" y="-119"/>
                        <a:pt x="9025" y="357"/>
                      </a:cubicBezTo>
                      <a:lnTo>
                        <a:pt x="570" y="5215"/>
                      </a:lnTo>
                      <a:cubicBezTo>
                        <a:pt x="-190" y="5596"/>
                        <a:pt x="-190" y="6358"/>
                        <a:pt x="570" y="673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13"/>
                <p:cNvSpPr/>
                <p:nvPr/>
              </p:nvSpPr>
              <p:spPr>
                <a:xfrm>
                  <a:off x="4635943" y="5190803"/>
                  <a:ext cx="24413" cy="14108"/>
                </a:xfrm>
                <a:custGeom>
                  <a:avLst/>
                  <a:gdLst/>
                  <a:ahLst/>
                  <a:cxnLst/>
                  <a:rect l="l" t="t" r="r" b="b"/>
                  <a:pathLst>
                    <a:path w="24413" h="14108" extrusionOk="0">
                      <a:moveTo>
                        <a:pt x="436" y="6798"/>
                      </a:moveTo>
                      <a:lnTo>
                        <a:pt x="12502" y="13752"/>
                      </a:lnTo>
                      <a:cubicBezTo>
                        <a:pt x="13393" y="14228"/>
                        <a:pt x="14461" y="14228"/>
                        <a:pt x="15352" y="13752"/>
                      </a:cubicBezTo>
                      <a:lnTo>
                        <a:pt x="23807" y="8894"/>
                      </a:lnTo>
                      <a:cubicBezTo>
                        <a:pt x="24567" y="8418"/>
                        <a:pt x="24662" y="7656"/>
                        <a:pt x="23807" y="7275"/>
                      </a:cubicBezTo>
                      <a:lnTo>
                        <a:pt x="11932" y="322"/>
                      </a:lnTo>
                      <a:cubicBezTo>
                        <a:pt x="11030" y="-107"/>
                        <a:pt x="9983" y="-107"/>
                        <a:pt x="9082" y="322"/>
                      </a:cubicBezTo>
                      <a:lnTo>
                        <a:pt x="721" y="5179"/>
                      </a:lnTo>
                      <a:cubicBezTo>
                        <a:pt x="-134" y="5656"/>
                        <a:pt x="-229" y="6418"/>
                        <a:pt x="43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13"/>
                <p:cNvSpPr/>
                <p:nvPr/>
              </p:nvSpPr>
              <p:spPr>
                <a:xfrm>
                  <a:off x="4651601" y="5199816"/>
                  <a:ext cx="71148" cy="41195"/>
                </a:xfrm>
                <a:custGeom>
                  <a:avLst/>
                  <a:gdLst/>
                  <a:ahLst/>
                  <a:cxnLst/>
                  <a:rect l="l" t="t" r="r" b="b"/>
                  <a:pathLst>
                    <a:path w="71148" h="41195" extrusionOk="0">
                      <a:moveTo>
                        <a:pt x="454" y="6834"/>
                      </a:moveTo>
                      <a:lnTo>
                        <a:pt x="59260" y="40839"/>
                      </a:lnTo>
                      <a:cubicBezTo>
                        <a:pt x="60117" y="41315"/>
                        <a:pt x="61159" y="41315"/>
                        <a:pt x="62016" y="40839"/>
                      </a:cubicBezTo>
                      <a:lnTo>
                        <a:pt x="70471" y="35981"/>
                      </a:lnTo>
                      <a:cubicBezTo>
                        <a:pt x="71326" y="35505"/>
                        <a:pt x="71421" y="34742"/>
                        <a:pt x="70471" y="34361"/>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13"/>
                <p:cNvSpPr/>
                <p:nvPr/>
              </p:nvSpPr>
              <p:spPr>
                <a:xfrm>
                  <a:off x="4756949" y="5232713"/>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275"/>
                      </a:lnTo>
                      <a:cubicBezTo>
                        <a:pt x="-106" y="6036"/>
                        <a:pt x="-201" y="6036"/>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13"/>
                <p:cNvSpPr/>
                <p:nvPr/>
              </p:nvSpPr>
              <p:spPr>
                <a:xfrm>
                  <a:off x="4744433" y="5225534"/>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7120"/>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13"/>
                <p:cNvSpPr/>
                <p:nvPr/>
              </p:nvSpPr>
              <p:spPr>
                <a:xfrm>
                  <a:off x="4732035" y="5218330"/>
                  <a:ext cx="21424" cy="12263"/>
                </a:xfrm>
                <a:custGeom>
                  <a:avLst/>
                  <a:gdLst/>
                  <a:ahLst/>
                  <a:cxnLst/>
                  <a:rect l="l" t="t" r="r" b="b"/>
                  <a:pathLst>
                    <a:path w="21424" h="12263" extrusionOk="0">
                      <a:moveTo>
                        <a:pt x="677" y="6798"/>
                      </a:moveTo>
                      <a:lnTo>
                        <a:pt x="9513" y="11942"/>
                      </a:lnTo>
                      <a:cubicBezTo>
                        <a:pt x="10414" y="12371"/>
                        <a:pt x="11461" y="12371"/>
                        <a:pt x="12363" y="11942"/>
                      </a:cubicBezTo>
                      <a:lnTo>
                        <a:pt x="20818" y="7084"/>
                      </a:lnTo>
                      <a:cubicBezTo>
                        <a:pt x="21578" y="6608"/>
                        <a:pt x="21673" y="5846"/>
                        <a:pt x="20818" y="5465"/>
                      </a:cubicBezTo>
                      <a:lnTo>
                        <a:pt x="11983" y="322"/>
                      </a:lnTo>
                      <a:cubicBezTo>
                        <a:pt x="11081" y="-107"/>
                        <a:pt x="10034" y="-107"/>
                        <a:pt x="9133" y="322"/>
                      </a:cubicBezTo>
                      <a:lnTo>
                        <a:pt x="677" y="5179"/>
                      </a:lnTo>
                      <a:cubicBezTo>
                        <a:pt x="-178" y="5656"/>
                        <a:pt x="-273" y="6417"/>
                        <a:pt x="677"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 name="Google Shape;418;p13"/>
                <p:cNvSpPr/>
                <p:nvPr/>
              </p:nvSpPr>
              <p:spPr>
                <a:xfrm>
                  <a:off x="4719447" y="5211091"/>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941"/>
                        <a:pt x="20581" y="5465"/>
                      </a:cubicBezTo>
                      <a:lnTo>
                        <a:pt x="11745" y="322"/>
                      </a:lnTo>
                      <a:cubicBezTo>
                        <a:pt x="10876" y="-107"/>
                        <a:pt x="9859" y="-107"/>
                        <a:pt x="8990"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13"/>
                <p:cNvSpPr/>
                <p:nvPr/>
              </p:nvSpPr>
              <p:spPr>
                <a:xfrm>
                  <a:off x="4706978" y="5203817"/>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8"/>
                        <a:pt x="21459" y="5882"/>
                        <a:pt x="20604" y="5405"/>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13"/>
                <p:cNvSpPr/>
                <p:nvPr/>
              </p:nvSpPr>
              <p:spPr>
                <a:xfrm>
                  <a:off x="4694711" y="5196578"/>
                  <a:ext cx="20722" cy="12299"/>
                </a:xfrm>
                <a:custGeom>
                  <a:avLst/>
                  <a:gdLst/>
                  <a:ahLst/>
                  <a:cxnLst/>
                  <a:rect l="l" t="t" r="r" b="b"/>
                  <a:pathLst>
                    <a:path w="20722" h="12299" extrusionOk="0">
                      <a:moveTo>
                        <a:pt x="0" y="6834"/>
                      </a:moveTo>
                      <a:lnTo>
                        <a:pt x="8835" y="11978"/>
                      </a:lnTo>
                      <a:cubicBezTo>
                        <a:pt x="9705" y="12406"/>
                        <a:pt x="10721" y="12406"/>
                        <a:pt x="11590" y="11978"/>
                      </a:cubicBezTo>
                      <a:lnTo>
                        <a:pt x="20046" y="7025"/>
                      </a:lnTo>
                      <a:cubicBezTo>
                        <a:pt x="20901" y="6549"/>
                        <a:pt x="20996" y="5882"/>
                        <a:pt x="20046" y="5406"/>
                      </a:cubicBezTo>
                      <a:lnTo>
                        <a:pt x="11210" y="357"/>
                      </a:lnTo>
                      <a:cubicBezTo>
                        <a:pt x="10353" y="-119"/>
                        <a:pt x="9312" y="-119"/>
                        <a:pt x="8455" y="357"/>
                      </a:cubicBezTo>
                      <a:lnTo>
                        <a:pt x="0"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 name="Google Shape;421;p13"/>
                <p:cNvSpPr/>
                <p:nvPr/>
              </p:nvSpPr>
              <p:spPr>
                <a:xfrm>
                  <a:off x="4681992" y="5189338"/>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9"/>
                        <a:pt x="21459" y="5882"/>
                        <a:pt x="20604" y="5406"/>
                      </a:cubicBezTo>
                      <a:lnTo>
                        <a:pt x="11769" y="357"/>
                      </a:lnTo>
                      <a:cubicBezTo>
                        <a:pt x="10878" y="-119"/>
                        <a:pt x="9810" y="-119"/>
                        <a:pt x="8919" y="357"/>
                      </a:cubicBezTo>
                      <a:lnTo>
                        <a:pt x="464" y="5215"/>
                      </a:lnTo>
                      <a:cubicBezTo>
                        <a:pt x="-106" y="5691"/>
                        <a:pt x="-201" y="6453"/>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 name="Google Shape;422;p13"/>
                <p:cNvSpPr/>
                <p:nvPr/>
              </p:nvSpPr>
              <p:spPr>
                <a:xfrm>
                  <a:off x="4669476" y="51821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13"/>
                <p:cNvSpPr/>
                <p:nvPr/>
              </p:nvSpPr>
              <p:spPr>
                <a:xfrm>
                  <a:off x="4656900" y="5174765"/>
                  <a:ext cx="21316" cy="12299"/>
                </a:xfrm>
                <a:custGeom>
                  <a:avLst/>
                  <a:gdLst/>
                  <a:ahLst/>
                  <a:cxnLst/>
                  <a:rect l="l" t="t" r="r" b="b"/>
                  <a:pathLst>
                    <a:path w="21316" h="12299" extrusionOk="0">
                      <a:moveTo>
                        <a:pt x="570" y="6834"/>
                      </a:moveTo>
                      <a:lnTo>
                        <a:pt x="9405" y="11978"/>
                      </a:lnTo>
                      <a:cubicBezTo>
                        <a:pt x="10307" y="12406"/>
                        <a:pt x="11354" y="12406"/>
                        <a:pt x="12255" y="11978"/>
                      </a:cubicBezTo>
                      <a:lnTo>
                        <a:pt x="20711" y="7120"/>
                      </a:lnTo>
                      <a:cubicBezTo>
                        <a:pt x="21471" y="7120"/>
                        <a:pt x="21566" y="5882"/>
                        <a:pt x="20711" y="5501"/>
                      </a:cubicBezTo>
                      <a:lnTo>
                        <a:pt x="11875" y="357"/>
                      </a:lnTo>
                      <a:cubicBezTo>
                        <a:pt x="10984" y="-119"/>
                        <a:pt x="9916" y="-119"/>
                        <a:pt x="9025" y="357"/>
                      </a:cubicBezTo>
                      <a:lnTo>
                        <a:pt x="570" y="5215"/>
                      </a:lnTo>
                      <a:cubicBezTo>
                        <a:pt x="-190" y="5787"/>
                        <a:pt x="-190" y="6834"/>
                        <a:pt x="57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13"/>
                <p:cNvSpPr/>
                <p:nvPr/>
              </p:nvSpPr>
              <p:spPr>
                <a:xfrm>
                  <a:off x="4644490" y="5167657"/>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59" y="-107"/>
                        <a:pt x="8990" y="322"/>
                      </a:cubicBezTo>
                      <a:lnTo>
                        <a:pt x="535" y="5179"/>
                      </a:lnTo>
                      <a:cubicBezTo>
                        <a:pt x="-130" y="5656"/>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13"/>
                <p:cNvSpPr/>
                <p:nvPr/>
              </p:nvSpPr>
              <p:spPr>
                <a:xfrm>
                  <a:off x="4632021" y="5160418"/>
                  <a:ext cx="21210" cy="12298"/>
                </a:xfrm>
                <a:custGeom>
                  <a:avLst/>
                  <a:gdLst/>
                  <a:ahLst/>
                  <a:cxnLst/>
                  <a:rect l="l" t="t" r="r" b="b"/>
                  <a:pathLst>
                    <a:path w="21210" h="12298"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179"/>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 name="Google Shape;426;p13"/>
                <p:cNvSpPr/>
                <p:nvPr/>
              </p:nvSpPr>
              <p:spPr>
                <a:xfrm>
                  <a:off x="4619504" y="5153179"/>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59"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 name="Google Shape;427;p13"/>
                <p:cNvSpPr/>
                <p:nvPr/>
              </p:nvSpPr>
              <p:spPr>
                <a:xfrm>
                  <a:off x="4769418" y="5240428"/>
                  <a:ext cx="30663" cy="17728"/>
                </a:xfrm>
                <a:custGeom>
                  <a:avLst/>
                  <a:gdLst/>
                  <a:ahLst/>
                  <a:cxnLst/>
                  <a:rect l="l" t="t" r="r" b="b"/>
                  <a:pathLst>
                    <a:path w="30663" h="17728" extrusionOk="0">
                      <a:moveTo>
                        <a:pt x="535" y="6417"/>
                      </a:moveTo>
                      <a:lnTo>
                        <a:pt x="18775" y="17371"/>
                      </a:lnTo>
                      <a:cubicBezTo>
                        <a:pt x="19667" y="17847"/>
                        <a:pt x="20734" y="17847"/>
                        <a:pt x="21626" y="17371"/>
                      </a:cubicBezTo>
                      <a:lnTo>
                        <a:pt x="29986" y="12513"/>
                      </a:lnTo>
                      <a:cubicBezTo>
                        <a:pt x="30841" y="12037"/>
                        <a:pt x="30936" y="11370"/>
                        <a:pt x="29986" y="10894"/>
                      </a:cubicBezTo>
                      <a:lnTo>
                        <a:pt x="11745" y="321"/>
                      </a:lnTo>
                      <a:cubicBezTo>
                        <a:pt x="10876" y="-107"/>
                        <a:pt x="9860" y="-107"/>
                        <a:pt x="8990" y="321"/>
                      </a:cubicBezTo>
                      <a:lnTo>
                        <a:pt x="535" y="5275"/>
                      </a:lnTo>
                      <a:cubicBezTo>
                        <a:pt x="-130" y="5275"/>
                        <a:pt x="-225" y="5941"/>
                        <a:pt x="535" y="641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 name="Google Shape;428;p13"/>
                <p:cNvSpPr/>
                <p:nvPr/>
              </p:nvSpPr>
              <p:spPr>
                <a:xfrm>
                  <a:off x="4751035" y="5243345"/>
                  <a:ext cx="21400" cy="12299"/>
                </a:xfrm>
                <a:custGeom>
                  <a:avLst/>
                  <a:gdLst/>
                  <a:ahLst/>
                  <a:cxnLst/>
                  <a:rect l="l" t="t" r="r" b="b"/>
                  <a:pathLst>
                    <a:path w="21400" h="12299" extrusionOk="0">
                      <a:moveTo>
                        <a:pt x="677" y="6834"/>
                      </a:moveTo>
                      <a:lnTo>
                        <a:pt x="9513" y="11978"/>
                      </a:lnTo>
                      <a:cubicBezTo>
                        <a:pt x="10382" y="12406"/>
                        <a:pt x="11398" y="12406"/>
                        <a:pt x="12268" y="11978"/>
                      </a:cubicBezTo>
                      <a:lnTo>
                        <a:pt x="20723" y="7025"/>
                      </a:lnTo>
                      <a:cubicBezTo>
                        <a:pt x="21578" y="7025"/>
                        <a:pt x="21673" y="5882"/>
                        <a:pt x="20723" y="5405"/>
                      </a:cubicBezTo>
                      <a:lnTo>
                        <a:pt x="11888" y="357"/>
                      </a:lnTo>
                      <a:cubicBezTo>
                        <a:pt x="11031" y="-119"/>
                        <a:pt x="9990" y="-119"/>
                        <a:pt x="9133" y="357"/>
                      </a:cubicBezTo>
                      <a:lnTo>
                        <a:pt x="677" y="4929"/>
                      </a:lnTo>
                      <a:cubicBezTo>
                        <a:pt x="-178" y="5691"/>
                        <a:pt x="-273" y="6453"/>
                        <a:pt x="677"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 name="Google Shape;429;p13"/>
                <p:cNvSpPr/>
                <p:nvPr/>
              </p:nvSpPr>
              <p:spPr>
                <a:xfrm>
                  <a:off x="4738529" y="5236106"/>
                  <a:ext cx="21200" cy="12299"/>
                </a:xfrm>
                <a:custGeom>
                  <a:avLst/>
                  <a:gdLst/>
                  <a:ahLst/>
                  <a:cxnLst/>
                  <a:rect l="l" t="t" r="r" b="b"/>
                  <a:pathLst>
                    <a:path w="21200" h="12299" extrusionOk="0">
                      <a:moveTo>
                        <a:pt x="454" y="6834"/>
                      </a:moveTo>
                      <a:lnTo>
                        <a:pt x="9289" y="11978"/>
                      </a:lnTo>
                      <a:cubicBezTo>
                        <a:pt x="10191" y="12406"/>
                        <a:pt x="11238" y="12406"/>
                        <a:pt x="12139" y="11978"/>
                      </a:cubicBezTo>
                      <a:lnTo>
                        <a:pt x="20594" y="7025"/>
                      </a:lnTo>
                      <a:cubicBezTo>
                        <a:pt x="21354" y="6549"/>
                        <a:pt x="21449" y="5882"/>
                        <a:pt x="20594" y="5406"/>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 name="Google Shape;430;p13"/>
                <p:cNvSpPr/>
                <p:nvPr/>
              </p:nvSpPr>
              <p:spPr>
                <a:xfrm>
                  <a:off x="4726002" y="5228867"/>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13"/>
                <p:cNvSpPr/>
                <p:nvPr/>
              </p:nvSpPr>
              <p:spPr>
                <a:xfrm>
                  <a:off x="4713712" y="5221628"/>
                  <a:ext cx="20781" cy="12299"/>
                </a:xfrm>
                <a:custGeom>
                  <a:avLst/>
                  <a:gdLst/>
                  <a:ahLst/>
                  <a:cxnLst/>
                  <a:rect l="l" t="t" r="r" b="b"/>
                  <a:pathLst>
                    <a:path w="20781" h="12299" extrusionOk="0">
                      <a:moveTo>
                        <a:pt x="0" y="6834"/>
                      </a:moveTo>
                      <a:lnTo>
                        <a:pt x="8835" y="11978"/>
                      </a:lnTo>
                      <a:cubicBezTo>
                        <a:pt x="9737" y="12406"/>
                        <a:pt x="10784" y="12406"/>
                        <a:pt x="11685" y="11978"/>
                      </a:cubicBezTo>
                      <a:lnTo>
                        <a:pt x="20141" y="7120"/>
                      </a:lnTo>
                      <a:cubicBezTo>
                        <a:pt x="20996" y="6644"/>
                        <a:pt x="20996" y="5882"/>
                        <a:pt x="20141" y="5501"/>
                      </a:cubicBezTo>
                      <a:lnTo>
                        <a:pt x="11305" y="357"/>
                      </a:lnTo>
                      <a:cubicBezTo>
                        <a:pt x="10414" y="-119"/>
                        <a:pt x="9346" y="-119"/>
                        <a:pt x="8455" y="357"/>
                      </a:cubicBezTo>
                      <a:lnTo>
                        <a:pt x="95"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13"/>
                <p:cNvSpPr/>
                <p:nvPr/>
              </p:nvSpPr>
              <p:spPr>
                <a:xfrm>
                  <a:off x="4701016" y="5214425"/>
                  <a:ext cx="21257" cy="12299"/>
                </a:xfrm>
                <a:custGeom>
                  <a:avLst/>
                  <a:gdLst/>
                  <a:ahLst/>
                  <a:cxnLst/>
                  <a:rect l="l" t="t" r="r" b="b"/>
                  <a:pathLst>
                    <a:path w="21257" h="12299" extrusionOk="0">
                      <a:moveTo>
                        <a:pt x="535" y="6798"/>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13"/>
                <p:cNvSpPr/>
                <p:nvPr/>
              </p:nvSpPr>
              <p:spPr>
                <a:xfrm>
                  <a:off x="4688557" y="5207186"/>
                  <a:ext cx="21271" cy="12299"/>
                </a:xfrm>
                <a:custGeom>
                  <a:avLst/>
                  <a:gdLst/>
                  <a:ahLst/>
                  <a:cxnLst/>
                  <a:rect l="l" t="t" r="r" b="b"/>
                  <a:pathLst>
                    <a:path w="21271" h="12299" extrusionOk="0">
                      <a:moveTo>
                        <a:pt x="454" y="6894"/>
                      </a:moveTo>
                      <a:lnTo>
                        <a:pt x="9289" y="11942"/>
                      </a:lnTo>
                      <a:cubicBezTo>
                        <a:pt x="10180" y="12418"/>
                        <a:pt x="11248" y="12418"/>
                        <a:pt x="12139" y="11942"/>
                      </a:cubicBezTo>
                      <a:lnTo>
                        <a:pt x="20594" y="7084"/>
                      </a:lnTo>
                      <a:cubicBezTo>
                        <a:pt x="21449" y="6608"/>
                        <a:pt x="21544" y="5846"/>
                        <a:pt x="20594" y="5465"/>
                      </a:cubicBezTo>
                      <a:lnTo>
                        <a:pt x="11759" y="322"/>
                      </a:lnTo>
                      <a:cubicBezTo>
                        <a:pt x="10858" y="-107"/>
                        <a:pt x="9811" y="-107"/>
                        <a:pt x="8909" y="322"/>
                      </a:cubicBezTo>
                      <a:lnTo>
                        <a:pt x="549" y="5274"/>
                      </a:lnTo>
                      <a:cubicBezTo>
                        <a:pt x="-116" y="5751"/>
                        <a:pt x="-211" y="6417"/>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13"/>
                <p:cNvSpPr/>
                <p:nvPr/>
              </p:nvSpPr>
              <p:spPr>
                <a:xfrm>
                  <a:off x="4675924" y="5199947"/>
                  <a:ext cx="21364" cy="12299"/>
                </a:xfrm>
                <a:custGeom>
                  <a:avLst/>
                  <a:gdLst/>
                  <a:ahLst/>
                  <a:cxnLst/>
                  <a:rect l="l" t="t" r="r" b="b"/>
                  <a:pathLst>
                    <a:path w="21364" h="12299" extrusionOk="0">
                      <a:moveTo>
                        <a:pt x="641" y="6894"/>
                      </a:moveTo>
                      <a:lnTo>
                        <a:pt x="9477" y="11942"/>
                      </a:lnTo>
                      <a:cubicBezTo>
                        <a:pt x="10368" y="12418"/>
                        <a:pt x="11435" y="12418"/>
                        <a:pt x="12327" y="11942"/>
                      </a:cubicBezTo>
                      <a:lnTo>
                        <a:pt x="20687" y="7084"/>
                      </a:lnTo>
                      <a:cubicBezTo>
                        <a:pt x="21542" y="6608"/>
                        <a:pt x="21637" y="5846"/>
                        <a:pt x="20687" y="5465"/>
                      </a:cubicBezTo>
                      <a:lnTo>
                        <a:pt x="11852" y="321"/>
                      </a:lnTo>
                      <a:cubicBezTo>
                        <a:pt x="10982" y="-107"/>
                        <a:pt x="9966" y="-107"/>
                        <a:pt x="9096" y="321"/>
                      </a:cubicBezTo>
                      <a:lnTo>
                        <a:pt x="641" y="5275"/>
                      </a:lnTo>
                      <a:cubicBezTo>
                        <a:pt x="-214" y="5751"/>
                        <a:pt x="-214" y="6417"/>
                        <a:pt x="641"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13"/>
                <p:cNvSpPr/>
                <p:nvPr/>
              </p:nvSpPr>
              <p:spPr>
                <a:xfrm>
                  <a:off x="4663585" y="5192708"/>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13"/>
                <p:cNvSpPr/>
                <p:nvPr/>
              </p:nvSpPr>
              <p:spPr>
                <a:xfrm>
                  <a:off x="4651034" y="5185529"/>
                  <a:ext cx="21269" cy="12299"/>
                </a:xfrm>
                <a:custGeom>
                  <a:avLst/>
                  <a:gdLst/>
                  <a:ahLst/>
                  <a:cxnLst/>
                  <a:rect l="l" t="t" r="r" b="b"/>
                  <a:pathLst>
                    <a:path w="21269" h="12299" extrusionOk="0">
                      <a:moveTo>
                        <a:pt x="546" y="6834"/>
                      </a:moveTo>
                      <a:lnTo>
                        <a:pt x="9381" y="11978"/>
                      </a:lnTo>
                      <a:cubicBezTo>
                        <a:pt x="10283" y="12406"/>
                        <a:pt x="11330" y="12406"/>
                        <a:pt x="12232" y="11978"/>
                      </a:cubicBezTo>
                      <a:lnTo>
                        <a:pt x="20592" y="7120"/>
                      </a:lnTo>
                      <a:cubicBezTo>
                        <a:pt x="21447" y="6644"/>
                        <a:pt x="21542" y="5882"/>
                        <a:pt x="20592" y="5501"/>
                      </a:cubicBezTo>
                      <a:lnTo>
                        <a:pt x="11757" y="357"/>
                      </a:lnTo>
                      <a:cubicBezTo>
                        <a:pt x="10865" y="-119"/>
                        <a:pt x="9798" y="-119"/>
                        <a:pt x="8906" y="357"/>
                      </a:cubicBezTo>
                      <a:lnTo>
                        <a:pt x="451" y="5215"/>
                      </a:lnTo>
                      <a:cubicBezTo>
                        <a:pt x="-119" y="5596"/>
                        <a:pt x="-214" y="6358"/>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 name="Google Shape;437;p13"/>
                <p:cNvSpPr/>
                <p:nvPr/>
              </p:nvSpPr>
              <p:spPr>
                <a:xfrm>
                  <a:off x="4638600" y="5178325"/>
                  <a:ext cx="21257" cy="12263"/>
                </a:xfrm>
                <a:custGeom>
                  <a:avLst/>
                  <a:gdLst/>
                  <a:ahLst/>
                  <a:cxnLst/>
                  <a:rect l="l" t="t" r="r" b="b"/>
                  <a:pathLst>
                    <a:path w="21257" h="12263" extrusionOk="0">
                      <a:moveTo>
                        <a:pt x="535" y="6798"/>
                      </a:moveTo>
                      <a:lnTo>
                        <a:pt x="9370" y="11942"/>
                      </a:lnTo>
                      <a:cubicBezTo>
                        <a:pt x="10240" y="12371"/>
                        <a:pt x="11256" y="12371"/>
                        <a:pt x="12125" y="11942"/>
                      </a:cubicBezTo>
                      <a:lnTo>
                        <a:pt x="20581" y="7084"/>
                      </a:lnTo>
                      <a:cubicBezTo>
                        <a:pt x="21436" y="6608"/>
                        <a:pt x="21531" y="5846"/>
                        <a:pt x="20581" y="5465"/>
                      </a:cubicBezTo>
                      <a:lnTo>
                        <a:pt x="11745" y="322"/>
                      </a:lnTo>
                      <a:cubicBezTo>
                        <a:pt x="10844" y="-107"/>
                        <a:pt x="9797" y="-107"/>
                        <a:pt x="8895"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 name="Google Shape;438;p13"/>
                <p:cNvSpPr/>
                <p:nvPr/>
              </p:nvSpPr>
              <p:spPr>
                <a:xfrm>
                  <a:off x="4626083" y="5171051"/>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8"/>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 name="Google Shape;439;p13"/>
                <p:cNvSpPr/>
                <p:nvPr/>
              </p:nvSpPr>
              <p:spPr>
                <a:xfrm>
                  <a:off x="4598129" y="5154858"/>
                  <a:ext cx="36743" cy="21252"/>
                </a:xfrm>
                <a:custGeom>
                  <a:avLst/>
                  <a:gdLst/>
                  <a:ahLst/>
                  <a:cxnLst/>
                  <a:rect l="l" t="t" r="r" b="b"/>
                  <a:pathLst>
                    <a:path w="36743" h="21252" extrusionOk="0">
                      <a:moveTo>
                        <a:pt x="535" y="6834"/>
                      </a:moveTo>
                      <a:lnTo>
                        <a:pt x="24856" y="20931"/>
                      </a:lnTo>
                      <a:cubicBezTo>
                        <a:pt x="25725" y="21360"/>
                        <a:pt x="26741" y="21360"/>
                        <a:pt x="27611" y="20931"/>
                      </a:cubicBezTo>
                      <a:lnTo>
                        <a:pt x="36066" y="15978"/>
                      </a:lnTo>
                      <a:cubicBezTo>
                        <a:pt x="36921" y="15502"/>
                        <a:pt x="37016" y="14835"/>
                        <a:pt x="36066" y="14359"/>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 name="Google Shape;440;p13"/>
                <p:cNvSpPr/>
                <p:nvPr/>
              </p:nvSpPr>
              <p:spPr>
                <a:xfrm>
                  <a:off x="4763493" y="5250906"/>
                  <a:ext cx="24428" cy="14204"/>
                </a:xfrm>
                <a:custGeom>
                  <a:avLst/>
                  <a:gdLst/>
                  <a:ahLst/>
                  <a:cxnLst/>
                  <a:rect l="l" t="t" r="r" b="b"/>
                  <a:pathLst>
                    <a:path w="24428" h="14204" extrusionOk="0">
                      <a:moveTo>
                        <a:pt x="475" y="6894"/>
                      </a:moveTo>
                      <a:lnTo>
                        <a:pt x="12540" y="13847"/>
                      </a:lnTo>
                      <a:cubicBezTo>
                        <a:pt x="13431" y="14323"/>
                        <a:pt x="14499" y="14323"/>
                        <a:pt x="15390" y="13847"/>
                      </a:cubicBezTo>
                      <a:lnTo>
                        <a:pt x="23751" y="8989"/>
                      </a:lnTo>
                      <a:cubicBezTo>
                        <a:pt x="24606" y="8513"/>
                        <a:pt x="24701" y="7751"/>
                        <a:pt x="23751" y="7370"/>
                      </a:cubicBezTo>
                      <a:lnTo>
                        <a:pt x="11685" y="321"/>
                      </a:lnTo>
                      <a:cubicBezTo>
                        <a:pt x="10784" y="-107"/>
                        <a:pt x="9737" y="-107"/>
                        <a:pt x="8835" y="321"/>
                      </a:cubicBezTo>
                      <a:lnTo>
                        <a:pt x="380" y="5179"/>
                      </a:lnTo>
                      <a:cubicBezTo>
                        <a:pt x="-95" y="5370"/>
                        <a:pt x="-190" y="6132"/>
                        <a:pt x="47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1" name="Google Shape;441;p13"/>
              <p:cNvGrpSpPr/>
              <p:nvPr/>
            </p:nvGrpSpPr>
            <p:grpSpPr>
              <a:xfrm>
                <a:off x="4655095" y="4952197"/>
                <a:ext cx="207390" cy="280361"/>
                <a:chOff x="4655095" y="4952197"/>
                <a:chExt cx="207390" cy="280361"/>
              </a:xfrm>
            </p:grpSpPr>
            <p:grpSp>
              <p:nvGrpSpPr>
                <p:cNvPr id="442" name="Google Shape;442;p13"/>
                <p:cNvGrpSpPr/>
                <p:nvPr/>
              </p:nvGrpSpPr>
              <p:grpSpPr>
                <a:xfrm>
                  <a:off x="4655095" y="4952197"/>
                  <a:ext cx="207390" cy="280361"/>
                  <a:chOff x="4655095" y="4952197"/>
                  <a:chExt cx="207390" cy="280361"/>
                </a:xfrm>
              </p:grpSpPr>
              <p:sp>
                <p:nvSpPr>
                  <p:cNvPr id="443" name="Google Shape;443;p13"/>
                  <p:cNvSpPr/>
                  <p:nvPr/>
                </p:nvSpPr>
                <p:spPr>
                  <a:xfrm>
                    <a:off x="4655095" y="4952197"/>
                    <a:ext cx="207390" cy="280361"/>
                  </a:xfrm>
                  <a:custGeom>
                    <a:avLst/>
                    <a:gdLst/>
                    <a:ahLst/>
                    <a:cxnLst/>
                    <a:rect l="l" t="t" r="r" b="b"/>
                    <a:pathLst>
                      <a:path w="207390" h="280361" extrusionOk="0">
                        <a:moveTo>
                          <a:pt x="200455" y="280361"/>
                        </a:moveTo>
                        <a:lnTo>
                          <a:pt x="200455" y="280361"/>
                        </a:lnTo>
                        <a:lnTo>
                          <a:pt x="0" y="164251"/>
                        </a:lnTo>
                        <a:lnTo>
                          <a:pt x="0" y="6232"/>
                        </a:lnTo>
                        <a:lnTo>
                          <a:pt x="1520" y="2612"/>
                        </a:lnTo>
                        <a:lnTo>
                          <a:pt x="3230" y="1850"/>
                        </a:lnTo>
                        <a:lnTo>
                          <a:pt x="3230" y="1850"/>
                        </a:lnTo>
                        <a:cubicBezTo>
                          <a:pt x="7492" y="-617"/>
                          <a:pt x="12744" y="-617"/>
                          <a:pt x="17005" y="1850"/>
                        </a:cubicBezTo>
                        <a:lnTo>
                          <a:pt x="200455" y="108054"/>
                        </a:lnTo>
                        <a:cubicBezTo>
                          <a:pt x="204734" y="110530"/>
                          <a:pt x="207375" y="115102"/>
                          <a:pt x="207391" y="120055"/>
                        </a:cubicBezTo>
                        <a:lnTo>
                          <a:pt x="207391" y="268360"/>
                        </a:lnTo>
                        <a:cubicBezTo>
                          <a:pt x="206156" y="275980"/>
                          <a:pt x="204731" y="277885"/>
                          <a:pt x="200455" y="280361"/>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13"/>
                  <p:cNvSpPr/>
                  <p:nvPr/>
                </p:nvSpPr>
                <p:spPr>
                  <a:xfrm>
                    <a:off x="4655095" y="4952197"/>
                    <a:ext cx="205775" cy="127104"/>
                  </a:xfrm>
                  <a:custGeom>
                    <a:avLst/>
                    <a:gdLst/>
                    <a:ahLst/>
                    <a:cxnLst/>
                    <a:rect l="l" t="t" r="r" b="b"/>
                    <a:pathLst>
                      <a:path w="205775" h="127104" extrusionOk="0">
                        <a:moveTo>
                          <a:pt x="182120" y="127104"/>
                        </a:moveTo>
                        <a:lnTo>
                          <a:pt x="0" y="11470"/>
                        </a:lnTo>
                        <a:lnTo>
                          <a:pt x="0" y="6232"/>
                        </a:lnTo>
                        <a:lnTo>
                          <a:pt x="1520" y="2612"/>
                        </a:lnTo>
                        <a:lnTo>
                          <a:pt x="3230" y="1850"/>
                        </a:lnTo>
                        <a:cubicBezTo>
                          <a:pt x="7492" y="-617"/>
                          <a:pt x="12744" y="-617"/>
                          <a:pt x="17005" y="1850"/>
                        </a:cubicBezTo>
                        <a:lnTo>
                          <a:pt x="200455" y="108054"/>
                        </a:lnTo>
                        <a:cubicBezTo>
                          <a:pt x="202698" y="109330"/>
                          <a:pt x="204541" y="111216"/>
                          <a:pt x="205776" y="11348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13"/>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DCE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13"/>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13"/>
                  <p:cNvSpPr/>
                  <p:nvPr/>
                </p:nvSpPr>
                <p:spPr>
                  <a:xfrm>
                    <a:off x="4655095" y="5110733"/>
                    <a:ext cx="200455" cy="121824"/>
                  </a:xfrm>
                  <a:custGeom>
                    <a:avLst/>
                    <a:gdLst/>
                    <a:ahLst/>
                    <a:cxnLst/>
                    <a:rect l="l" t="t" r="r" b="b"/>
                    <a:pathLst>
                      <a:path w="200455" h="121824" extrusionOk="0">
                        <a:moveTo>
                          <a:pt x="200455" y="121825"/>
                        </a:moveTo>
                        <a:lnTo>
                          <a:pt x="200455" y="116014"/>
                        </a:lnTo>
                        <a:lnTo>
                          <a:pt x="0" y="0"/>
                        </a:lnTo>
                        <a:lnTo>
                          <a:pt x="0" y="5715"/>
                        </a:lnTo>
                        <a:lnTo>
                          <a:pt x="200455" y="121825"/>
                        </a:lnTo>
                        <a:close/>
                      </a:path>
                    </a:pathLst>
                  </a:custGeom>
                  <a:solidFill>
                    <a:srgbClr val="DBDB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48" name="Google Shape;448;p13"/>
                <p:cNvSpPr/>
                <p:nvPr/>
              </p:nvSpPr>
              <p:spPr>
                <a:xfrm>
                  <a:off x="4660320" y="4963096"/>
                  <a:ext cx="2375" cy="144970"/>
                </a:xfrm>
                <a:custGeom>
                  <a:avLst/>
                  <a:gdLst/>
                  <a:ahLst/>
                  <a:cxnLst/>
                  <a:rect l="l" t="t" r="r" b="b"/>
                  <a:pathLst>
                    <a:path w="2375" h="144970" extrusionOk="0">
                      <a:moveTo>
                        <a:pt x="0" y="144971"/>
                      </a:moveTo>
                      <a:lnTo>
                        <a:pt x="0" y="0"/>
                      </a:lnTo>
                      <a:lnTo>
                        <a:pt x="2375" y="1429"/>
                      </a:lnTo>
                      <a:lnTo>
                        <a:pt x="2375" y="143732"/>
                      </a:lnTo>
                      <a:lnTo>
                        <a:pt x="0" y="14497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13"/>
                <p:cNvSpPr/>
                <p:nvPr/>
              </p:nvSpPr>
              <p:spPr>
                <a:xfrm>
                  <a:off x="4662695" y="4964525"/>
                  <a:ext cx="186490" cy="249936"/>
                </a:xfrm>
                <a:custGeom>
                  <a:avLst/>
                  <a:gdLst/>
                  <a:ahLst/>
                  <a:cxnLst/>
                  <a:rect l="l" t="t" r="r" b="b"/>
                  <a:pathLst>
                    <a:path w="186490" h="249936" extrusionOk="0">
                      <a:moveTo>
                        <a:pt x="0" y="0"/>
                      </a:moveTo>
                      <a:lnTo>
                        <a:pt x="0" y="142304"/>
                      </a:lnTo>
                      <a:lnTo>
                        <a:pt x="186490" y="249936"/>
                      </a:lnTo>
                      <a:lnTo>
                        <a:pt x="186490" y="107918"/>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13"/>
                <p:cNvSpPr/>
                <p:nvPr/>
              </p:nvSpPr>
              <p:spPr>
                <a:xfrm>
                  <a:off x="4660320" y="5106828"/>
                  <a:ext cx="188865" cy="110490"/>
                </a:xfrm>
                <a:custGeom>
                  <a:avLst/>
                  <a:gdLst/>
                  <a:ahLst/>
                  <a:cxnLst/>
                  <a:rect l="l" t="t" r="r" b="b"/>
                  <a:pathLst>
                    <a:path w="188865" h="110490" extrusionOk="0">
                      <a:moveTo>
                        <a:pt x="0" y="1238"/>
                      </a:moveTo>
                      <a:lnTo>
                        <a:pt x="188865" y="110490"/>
                      </a:lnTo>
                      <a:lnTo>
                        <a:pt x="188865" y="107633"/>
                      </a:lnTo>
                      <a:lnTo>
                        <a:pt x="2375" y="0"/>
                      </a:lnTo>
                      <a:lnTo>
                        <a:pt x="0" y="123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451" name="Google Shape;451;p13"/>
            <p:cNvSpPr/>
            <p:nvPr/>
          </p:nvSpPr>
          <p:spPr>
            <a:xfrm>
              <a:off x="2270876" y="3943763"/>
              <a:ext cx="260754" cy="432930"/>
            </a:xfrm>
            <a:custGeom>
              <a:avLst/>
              <a:gdLst/>
              <a:ahLst/>
              <a:cxnLst/>
              <a:rect l="l" t="t" r="r" b="b"/>
              <a:pathLst>
                <a:path w="260754" h="432930" extrusionOk="0">
                  <a:moveTo>
                    <a:pt x="89949" y="4025"/>
                  </a:moveTo>
                  <a:cubicBezTo>
                    <a:pt x="85198" y="15931"/>
                    <a:pt x="97264" y="30504"/>
                    <a:pt x="129565" y="40696"/>
                  </a:cubicBezTo>
                  <a:cubicBezTo>
                    <a:pt x="161866" y="50888"/>
                    <a:pt x="164811" y="37839"/>
                    <a:pt x="164811" y="37839"/>
                  </a:cubicBezTo>
                  <a:cubicBezTo>
                    <a:pt x="186348" y="47478"/>
                    <a:pt x="207342" y="58289"/>
                    <a:pt x="227702" y="70224"/>
                  </a:cubicBezTo>
                  <a:cubicBezTo>
                    <a:pt x="246703" y="83844"/>
                    <a:pt x="255633" y="123183"/>
                    <a:pt x="258293" y="189667"/>
                  </a:cubicBezTo>
                  <a:cubicBezTo>
                    <a:pt x="261333" y="266534"/>
                    <a:pt x="261523" y="380167"/>
                    <a:pt x="259053" y="400265"/>
                  </a:cubicBezTo>
                  <a:cubicBezTo>
                    <a:pt x="259053" y="400265"/>
                    <a:pt x="222762" y="436460"/>
                    <a:pt x="176401" y="432650"/>
                  </a:cubicBezTo>
                  <a:cubicBezTo>
                    <a:pt x="130040" y="428840"/>
                    <a:pt x="51948" y="387692"/>
                    <a:pt x="32947" y="355878"/>
                  </a:cubicBezTo>
                  <a:cubicBezTo>
                    <a:pt x="33517" y="288441"/>
                    <a:pt x="41307" y="277488"/>
                    <a:pt x="30477" y="238626"/>
                  </a:cubicBezTo>
                  <a:cubicBezTo>
                    <a:pt x="5586" y="149757"/>
                    <a:pt x="-7524" y="113372"/>
                    <a:pt x="4541" y="54317"/>
                  </a:cubicBezTo>
                  <a:cubicBezTo>
                    <a:pt x="14517" y="5644"/>
                    <a:pt x="28482" y="-452"/>
                    <a:pt x="47672" y="24"/>
                  </a:cubicBezTo>
                  <a:cubicBezTo>
                    <a:pt x="61825" y="605"/>
                    <a:pt x="75937" y="1939"/>
                    <a:pt x="89949" y="402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13"/>
            <p:cNvSpPr/>
            <p:nvPr/>
          </p:nvSpPr>
          <p:spPr>
            <a:xfrm>
              <a:off x="2458935" y="4016678"/>
              <a:ext cx="330765" cy="258321"/>
            </a:xfrm>
            <a:custGeom>
              <a:avLst/>
              <a:gdLst/>
              <a:ahLst/>
              <a:cxnLst/>
              <a:rect l="l" t="t" r="r" b="b"/>
              <a:pathLst>
                <a:path w="330765" h="258321" extrusionOk="0">
                  <a:moveTo>
                    <a:pt x="146521" y="199144"/>
                  </a:moveTo>
                  <a:cubicBezTo>
                    <a:pt x="108520" y="208669"/>
                    <a:pt x="99495" y="184666"/>
                    <a:pt x="94460" y="164759"/>
                  </a:cubicBezTo>
                  <a:cubicBezTo>
                    <a:pt x="82394" y="116467"/>
                    <a:pt x="75459" y="72938"/>
                    <a:pt x="66814" y="45506"/>
                  </a:cubicBezTo>
                  <a:cubicBezTo>
                    <a:pt x="56174" y="13216"/>
                    <a:pt x="45058" y="8073"/>
                    <a:pt x="29383" y="1786"/>
                  </a:cubicBezTo>
                  <a:cubicBezTo>
                    <a:pt x="11047" y="-5643"/>
                    <a:pt x="-4818" y="9977"/>
                    <a:pt x="1357" y="51031"/>
                  </a:cubicBezTo>
                  <a:cubicBezTo>
                    <a:pt x="8834" y="98770"/>
                    <a:pt x="20501" y="145747"/>
                    <a:pt x="36223" y="191429"/>
                  </a:cubicBezTo>
                  <a:cubicBezTo>
                    <a:pt x="40973" y="206478"/>
                    <a:pt x="51614" y="233148"/>
                    <a:pt x="67479" y="246102"/>
                  </a:cubicBezTo>
                  <a:cubicBezTo>
                    <a:pt x="87144" y="262009"/>
                    <a:pt x="116690" y="261342"/>
                    <a:pt x="161437" y="250103"/>
                  </a:cubicBezTo>
                  <a:cubicBezTo>
                    <a:pt x="180437" y="245340"/>
                    <a:pt x="201528" y="233910"/>
                    <a:pt x="237439" y="217051"/>
                  </a:cubicBezTo>
                  <a:cubicBezTo>
                    <a:pt x="246939" y="212479"/>
                    <a:pt x="254634" y="209526"/>
                    <a:pt x="273255" y="200763"/>
                  </a:cubicBezTo>
                  <a:cubicBezTo>
                    <a:pt x="291856" y="192334"/>
                    <a:pt x="308153" y="179523"/>
                    <a:pt x="320756" y="163425"/>
                  </a:cubicBezTo>
                  <a:cubicBezTo>
                    <a:pt x="330256" y="149328"/>
                    <a:pt x="331776" y="142661"/>
                    <a:pt x="330256" y="139423"/>
                  </a:cubicBezTo>
                  <a:cubicBezTo>
                    <a:pt x="328736" y="136184"/>
                    <a:pt x="323321" y="136279"/>
                    <a:pt x="318096" y="142185"/>
                  </a:cubicBezTo>
                  <a:cubicBezTo>
                    <a:pt x="310637" y="152300"/>
                    <a:pt x="301357" y="160920"/>
                    <a:pt x="290735" y="167616"/>
                  </a:cubicBezTo>
                  <a:cubicBezTo>
                    <a:pt x="290735" y="167616"/>
                    <a:pt x="302800" y="155139"/>
                    <a:pt x="309261" y="147042"/>
                  </a:cubicBezTo>
                  <a:cubicBezTo>
                    <a:pt x="315140" y="139908"/>
                    <a:pt x="320001" y="131993"/>
                    <a:pt x="323701" y="123516"/>
                  </a:cubicBezTo>
                  <a:cubicBezTo>
                    <a:pt x="327121" y="115229"/>
                    <a:pt x="319996" y="103989"/>
                    <a:pt x="314201" y="109895"/>
                  </a:cubicBezTo>
                  <a:cubicBezTo>
                    <a:pt x="308406" y="115800"/>
                    <a:pt x="306221" y="121801"/>
                    <a:pt x="296340" y="133612"/>
                  </a:cubicBezTo>
                  <a:cubicBezTo>
                    <a:pt x="291172" y="139918"/>
                    <a:pt x="285271" y="145576"/>
                    <a:pt x="278765" y="150471"/>
                  </a:cubicBezTo>
                  <a:cubicBezTo>
                    <a:pt x="284870" y="142194"/>
                    <a:pt x="290302" y="133431"/>
                    <a:pt x="295010" y="124277"/>
                  </a:cubicBezTo>
                  <a:cubicBezTo>
                    <a:pt x="299192" y="117096"/>
                    <a:pt x="301237" y="108866"/>
                    <a:pt x="300900" y="100560"/>
                  </a:cubicBezTo>
                  <a:cubicBezTo>
                    <a:pt x="300900" y="96274"/>
                    <a:pt x="294535" y="91035"/>
                    <a:pt x="288835" y="99322"/>
                  </a:cubicBezTo>
                  <a:cubicBezTo>
                    <a:pt x="283306" y="110552"/>
                    <a:pt x="276448" y="121077"/>
                    <a:pt x="268409" y="130659"/>
                  </a:cubicBezTo>
                  <a:cubicBezTo>
                    <a:pt x="259669" y="139708"/>
                    <a:pt x="252354" y="144852"/>
                    <a:pt x="252069" y="142375"/>
                  </a:cubicBezTo>
                  <a:cubicBezTo>
                    <a:pt x="251784" y="139899"/>
                    <a:pt x="257389" y="134946"/>
                    <a:pt x="260429" y="124373"/>
                  </a:cubicBezTo>
                  <a:cubicBezTo>
                    <a:pt x="263469" y="113800"/>
                    <a:pt x="260429" y="102656"/>
                    <a:pt x="254634" y="101513"/>
                  </a:cubicBezTo>
                  <a:cubicBezTo>
                    <a:pt x="248839" y="100370"/>
                    <a:pt x="249979" y="100560"/>
                    <a:pt x="245134" y="110466"/>
                  </a:cubicBezTo>
                  <a:cubicBezTo>
                    <a:pt x="238797" y="120601"/>
                    <a:pt x="233117" y="131126"/>
                    <a:pt x="228128" y="141994"/>
                  </a:cubicBezTo>
                  <a:cubicBezTo>
                    <a:pt x="225144" y="152138"/>
                    <a:pt x="219767" y="161416"/>
                    <a:pt x="212453" y="169045"/>
                  </a:cubicBezTo>
                  <a:cubicBezTo>
                    <a:pt x="203428" y="178951"/>
                    <a:pt x="182717" y="190000"/>
                    <a:pt x="146521" y="19914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13"/>
            <p:cNvSpPr/>
            <p:nvPr/>
          </p:nvSpPr>
          <p:spPr>
            <a:xfrm>
              <a:off x="2447141" y="4011203"/>
              <a:ext cx="100743" cy="148055"/>
            </a:xfrm>
            <a:custGeom>
              <a:avLst/>
              <a:gdLst/>
              <a:ahLst/>
              <a:cxnLst/>
              <a:rect l="l" t="t" r="r" b="b"/>
              <a:pathLst>
                <a:path w="100743" h="148055" extrusionOk="0">
                  <a:moveTo>
                    <a:pt x="27117" y="689"/>
                  </a:moveTo>
                  <a:cubicBezTo>
                    <a:pt x="52482" y="-3121"/>
                    <a:pt x="70438" y="8404"/>
                    <a:pt x="81743" y="46981"/>
                  </a:cubicBezTo>
                  <a:cubicBezTo>
                    <a:pt x="93049" y="85557"/>
                    <a:pt x="100744" y="117370"/>
                    <a:pt x="100744" y="117370"/>
                  </a:cubicBezTo>
                  <a:cubicBezTo>
                    <a:pt x="90684" y="132001"/>
                    <a:pt x="75423" y="142231"/>
                    <a:pt x="58088" y="145945"/>
                  </a:cubicBezTo>
                  <a:cubicBezTo>
                    <a:pt x="27687" y="153375"/>
                    <a:pt x="16761" y="138801"/>
                    <a:pt x="16761" y="138801"/>
                  </a:cubicBezTo>
                  <a:cubicBezTo>
                    <a:pt x="16761" y="138801"/>
                    <a:pt x="8306" y="98320"/>
                    <a:pt x="3081" y="70793"/>
                  </a:cubicBezTo>
                  <a:cubicBezTo>
                    <a:pt x="-2144" y="43266"/>
                    <a:pt x="-4329" y="5356"/>
                    <a:pt x="27117" y="6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13"/>
            <p:cNvSpPr/>
            <p:nvPr/>
          </p:nvSpPr>
          <p:spPr>
            <a:xfrm>
              <a:off x="2331622" y="3739152"/>
              <a:ext cx="164429" cy="181621"/>
            </a:xfrm>
            <a:custGeom>
              <a:avLst/>
              <a:gdLst/>
              <a:ahLst/>
              <a:cxnLst/>
              <a:rect l="l" t="t" r="r" b="b"/>
              <a:pathLst>
                <a:path w="164429" h="181621" extrusionOk="0">
                  <a:moveTo>
                    <a:pt x="155175" y="75001"/>
                  </a:moveTo>
                  <a:cubicBezTo>
                    <a:pt x="155175" y="75001"/>
                    <a:pt x="195362" y="13755"/>
                    <a:pt x="108244" y="1277"/>
                  </a:cubicBezTo>
                  <a:cubicBezTo>
                    <a:pt x="45447" y="-7771"/>
                    <a:pt x="5166" y="32710"/>
                    <a:pt x="511" y="76620"/>
                  </a:cubicBezTo>
                  <a:cubicBezTo>
                    <a:pt x="-3954" y="118530"/>
                    <a:pt x="21792" y="162345"/>
                    <a:pt x="40412" y="179300"/>
                  </a:cubicBezTo>
                  <a:cubicBezTo>
                    <a:pt x="58682" y="183929"/>
                    <a:pt x="78014" y="181586"/>
                    <a:pt x="94659" y="172727"/>
                  </a:cubicBezTo>
                  <a:cubicBezTo>
                    <a:pt x="95657" y="161326"/>
                    <a:pt x="96038" y="149877"/>
                    <a:pt x="95799" y="138437"/>
                  </a:cubicBezTo>
                  <a:cubicBezTo>
                    <a:pt x="95799" y="138437"/>
                    <a:pt x="65208" y="73858"/>
                    <a:pt x="155175" y="750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13"/>
            <p:cNvSpPr/>
            <p:nvPr/>
          </p:nvSpPr>
          <p:spPr>
            <a:xfrm>
              <a:off x="2515394" y="4404988"/>
              <a:ext cx="145638" cy="201549"/>
            </a:xfrm>
            <a:custGeom>
              <a:avLst/>
              <a:gdLst/>
              <a:ahLst/>
              <a:cxnLst/>
              <a:rect l="l" t="t" r="r" b="b"/>
              <a:pathLst>
                <a:path w="145638" h="201549" extrusionOk="0">
                  <a:moveTo>
                    <a:pt x="145639" y="183928"/>
                  </a:moveTo>
                  <a:lnTo>
                    <a:pt x="145639" y="0"/>
                  </a:lnTo>
                  <a:lnTo>
                    <a:pt x="0" y="85249"/>
                  </a:lnTo>
                  <a:lnTo>
                    <a:pt x="56052" y="201549"/>
                  </a:lnTo>
                  <a:lnTo>
                    <a:pt x="145639" y="183928"/>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13"/>
            <p:cNvSpPr/>
            <p:nvPr/>
          </p:nvSpPr>
          <p:spPr>
            <a:xfrm>
              <a:off x="2565555" y="4383081"/>
              <a:ext cx="95477" cy="55816"/>
            </a:xfrm>
            <a:custGeom>
              <a:avLst/>
              <a:gdLst/>
              <a:ahLst/>
              <a:cxnLst/>
              <a:rect l="l" t="t" r="r" b="b"/>
              <a:pathLst>
                <a:path w="95477" h="55816" extrusionOk="0">
                  <a:moveTo>
                    <a:pt x="0" y="32480"/>
                  </a:moveTo>
                  <a:lnTo>
                    <a:pt x="55862" y="0"/>
                  </a:lnTo>
                  <a:lnTo>
                    <a:pt x="95478" y="22860"/>
                  </a:lnTo>
                  <a:lnTo>
                    <a:pt x="37526" y="55816"/>
                  </a:lnTo>
                  <a:lnTo>
                    <a:pt x="0" y="32480"/>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13"/>
            <p:cNvSpPr/>
            <p:nvPr/>
          </p:nvSpPr>
          <p:spPr>
            <a:xfrm>
              <a:off x="4383145" y="3435820"/>
              <a:ext cx="77712" cy="44958"/>
            </a:xfrm>
            <a:custGeom>
              <a:avLst/>
              <a:gdLst/>
              <a:ahLst/>
              <a:cxnLst/>
              <a:rect l="l" t="t" r="r" b="b"/>
              <a:pathLst>
                <a:path w="77712" h="44958" extrusionOk="0">
                  <a:moveTo>
                    <a:pt x="77712" y="22479"/>
                  </a:moveTo>
                  <a:cubicBezTo>
                    <a:pt x="77712" y="34894"/>
                    <a:pt x="60316" y="44958"/>
                    <a:pt x="38856" y="44958"/>
                  </a:cubicBezTo>
                  <a:cubicBezTo>
                    <a:pt x="17396" y="44958"/>
                    <a:pt x="0" y="34894"/>
                    <a:pt x="0" y="22479"/>
                  </a:cubicBezTo>
                  <a:cubicBezTo>
                    <a:pt x="0" y="10064"/>
                    <a:pt x="17397" y="0"/>
                    <a:pt x="38856" y="0"/>
                  </a:cubicBezTo>
                  <a:cubicBezTo>
                    <a:pt x="60316" y="0"/>
                    <a:pt x="77712" y="10064"/>
                    <a:pt x="77712" y="22479"/>
                  </a:cubicBez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13"/>
            <p:cNvSpPr/>
            <p:nvPr/>
          </p:nvSpPr>
          <p:spPr>
            <a:xfrm flipH="1">
              <a:off x="4682927"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13"/>
            <p:cNvSpPr/>
            <p:nvPr/>
          </p:nvSpPr>
          <p:spPr>
            <a:xfrm rot="10800000">
              <a:off x="6022844" y="4502970"/>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13"/>
            <p:cNvSpPr/>
            <p:nvPr/>
          </p:nvSpPr>
          <p:spPr>
            <a:xfrm flipH="1">
              <a:off x="6190049"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13"/>
            <p:cNvSpPr/>
            <p:nvPr/>
          </p:nvSpPr>
          <p:spPr>
            <a:xfrm flipH="1">
              <a:off x="6403900"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13"/>
            <p:cNvSpPr/>
            <p:nvPr/>
          </p:nvSpPr>
          <p:spPr>
            <a:xfrm flipH="1">
              <a:off x="6190049"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13"/>
            <p:cNvSpPr/>
            <p:nvPr/>
          </p:nvSpPr>
          <p:spPr>
            <a:xfrm>
              <a:off x="6351541" y="3874743"/>
              <a:ext cx="217302" cy="317702"/>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13"/>
            <p:cNvSpPr/>
            <p:nvPr/>
          </p:nvSpPr>
          <p:spPr>
            <a:xfrm>
              <a:off x="6368017" y="3871983"/>
              <a:ext cx="104086" cy="12826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13"/>
            <p:cNvSpPr/>
            <p:nvPr/>
          </p:nvSpPr>
          <p:spPr>
            <a:xfrm>
              <a:off x="6388363" y="4011215"/>
              <a:ext cx="128390" cy="14369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13"/>
            <p:cNvSpPr/>
            <p:nvPr/>
          </p:nvSpPr>
          <p:spPr>
            <a:xfrm>
              <a:off x="6169126" y="4068541"/>
              <a:ext cx="242294" cy="344916"/>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13"/>
            <p:cNvSpPr/>
            <p:nvPr/>
          </p:nvSpPr>
          <p:spPr>
            <a:xfrm>
              <a:off x="6350989" y="4058254"/>
              <a:ext cx="187162" cy="24687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13"/>
            <p:cNvSpPr/>
            <p:nvPr/>
          </p:nvSpPr>
          <p:spPr>
            <a:xfrm>
              <a:off x="6384325" y="3881810"/>
              <a:ext cx="137686" cy="169616"/>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13"/>
            <p:cNvSpPr/>
            <p:nvPr/>
          </p:nvSpPr>
          <p:spPr>
            <a:xfrm>
              <a:off x="6389913" y="3881145"/>
              <a:ext cx="138230" cy="13009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13"/>
            <p:cNvSpPr/>
            <p:nvPr/>
          </p:nvSpPr>
          <p:spPr>
            <a:xfrm>
              <a:off x="6223986" y="4735273"/>
              <a:ext cx="108702" cy="82916"/>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13"/>
            <p:cNvSpPr/>
            <p:nvPr/>
          </p:nvSpPr>
          <p:spPr>
            <a:xfrm>
              <a:off x="6224466" y="4761723"/>
              <a:ext cx="108209" cy="5649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13"/>
            <p:cNvSpPr/>
            <p:nvPr/>
          </p:nvSpPr>
          <p:spPr>
            <a:xfrm>
              <a:off x="6169601" y="4699543"/>
              <a:ext cx="99502" cy="77082"/>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13"/>
            <p:cNvSpPr/>
            <p:nvPr/>
          </p:nvSpPr>
          <p:spPr>
            <a:xfrm>
              <a:off x="6170058" y="4724979"/>
              <a:ext cx="99108" cy="51736"/>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13"/>
            <p:cNvSpPr/>
            <p:nvPr/>
          </p:nvSpPr>
          <p:spPr>
            <a:xfrm>
              <a:off x="6206498" y="4301929"/>
              <a:ext cx="236938" cy="408660"/>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13"/>
            <p:cNvSpPr/>
            <p:nvPr/>
          </p:nvSpPr>
          <p:spPr>
            <a:xfrm>
              <a:off x="6271102" y="4302737"/>
              <a:ext cx="235887" cy="442489"/>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13"/>
            <p:cNvSpPr/>
            <p:nvPr/>
          </p:nvSpPr>
          <p:spPr>
            <a:xfrm>
              <a:off x="6183254" y="4274877"/>
              <a:ext cx="352749" cy="324700"/>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 name="Google Shape;477;p13"/>
            <p:cNvSpPr/>
            <p:nvPr/>
          </p:nvSpPr>
          <p:spPr>
            <a:xfrm>
              <a:off x="6466820" y="4083042"/>
              <a:ext cx="122590" cy="429780"/>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13"/>
            <p:cNvSpPr/>
            <p:nvPr/>
          </p:nvSpPr>
          <p:spPr>
            <a:xfrm>
              <a:off x="6490841" y="4077626"/>
              <a:ext cx="74124" cy="94270"/>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13"/>
            <p:cNvSpPr/>
            <p:nvPr/>
          </p:nvSpPr>
          <p:spPr>
            <a:xfrm>
              <a:off x="6345497" y="4058119"/>
              <a:ext cx="63405" cy="66570"/>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80" name="Google Shape;480;p13"/>
            <p:cNvGrpSpPr/>
            <p:nvPr/>
          </p:nvGrpSpPr>
          <p:grpSpPr>
            <a:xfrm>
              <a:off x="6161836" y="4215479"/>
              <a:ext cx="350682" cy="265782"/>
              <a:chOff x="6621095" y="1452181"/>
              <a:chExt cx="330894" cy="250785"/>
            </a:xfrm>
          </p:grpSpPr>
          <p:sp>
            <p:nvSpPr>
              <p:cNvPr id="481" name="Google Shape;481;p13"/>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13"/>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13"/>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13"/>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13"/>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cSld>
  <p:clrMapOvr>
    <a:masterClrMapping/>
  </p:clrMapOvr>
  <p:transition advTm="2161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p27"/>
          <p:cNvSpPr txBox="1">
            <a:spLocks noGrp="1"/>
          </p:cNvSpPr>
          <p:nvPr>
            <p:ph type="title"/>
          </p:nvPr>
        </p:nvSpPr>
        <p:spPr>
          <a:xfrm>
            <a:off x="800700" y="124775"/>
            <a:ext cx="4247700" cy="692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Test Security Agreement</a:t>
            </a:r>
            <a:endParaRPr/>
          </a:p>
        </p:txBody>
      </p:sp>
      <p:sp>
        <p:nvSpPr>
          <p:cNvPr id="1159" name="Google Shape;1159;p27"/>
          <p:cNvSpPr txBox="1">
            <a:spLocks noGrp="1"/>
          </p:cNvSpPr>
          <p:nvPr>
            <p:ph type="body" idx="1"/>
          </p:nvPr>
        </p:nvSpPr>
        <p:spPr>
          <a:xfrm>
            <a:off x="573775" y="1412925"/>
            <a:ext cx="4176600" cy="3524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b="1">
                <a:solidFill>
                  <a:srgbClr val="000000"/>
                </a:solidFill>
                <a:latin typeface="Barlow"/>
                <a:ea typeface="Barlow"/>
                <a:cs typeface="Barlow"/>
                <a:sym typeface="Barlow"/>
              </a:rPr>
              <a:t>What is the purpose of the test security agreement? </a:t>
            </a:r>
            <a:endParaRPr b="1">
              <a:solidFill>
                <a:srgbClr val="000000"/>
              </a:solidFill>
              <a:latin typeface="Barlow"/>
              <a:ea typeface="Barlow"/>
              <a:cs typeface="Barlow"/>
              <a:sym typeface="Barlow"/>
            </a:endParaRPr>
          </a:p>
          <a:p>
            <a:pPr marL="914400" lvl="0" indent="-323850" algn="l" rtl="0">
              <a:spcBef>
                <a:spcPts val="600"/>
              </a:spcBef>
              <a:spcAft>
                <a:spcPts val="0"/>
              </a:spcAft>
              <a:buClr>
                <a:srgbClr val="000000"/>
              </a:buClr>
              <a:buSzPts val="1500"/>
              <a:buChar char="➢"/>
            </a:pPr>
            <a:r>
              <a:rPr lang="en" sz="1500">
                <a:solidFill>
                  <a:srgbClr val="000000"/>
                </a:solidFill>
              </a:rPr>
              <a:t>To provide information to the parent/guardian regarding general testing expectations. </a:t>
            </a:r>
            <a:endParaRPr sz="1500">
              <a:solidFill>
                <a:srgbClr val="000000"/>
              </a:solidFill>
            </a:endParaRPr>
          </a:p>
          <a:p>
            <a:pPr marL="914400" lvl="0" indent="-323850" algn="l" rtl="0">
              <a:spcBef>
                <a:spcPts val="0"/>
              </a:spcBef>
              <a:spcAft>
                <a:spcPts val="0"/>
              </a:spcAft>
              <a:buClr>
                <a:srgbClr val="000000"/>
              </a:buClr>
              <a:buSzPts val="1500"/>
              <a:buChar char="➢"/>
            </a:pPr>
            <a:r>
              <a:rPr lang="en" sz="1500">
                <a:solidFill>
                  <a:srgbClr val="000000"/>
                </a:solidFill>
              </a:rPr>
              <a:t>A list of actions for parents to follow in order to protect the security of the assessment and the integrity of your child’s test results.</a:t>
            </a:r>
            <a:endParaRPr sz="1500">
              <a:solidFill>
                <a:srgbClr val="000000"/>
              </a:solidFill>
            </a:endParaRPr>
          </a:p>
          <a:p>
            <a:pPr marL="1371600" lvl="1" indent="-323850" algn="l" rtl="0">
              <a:spcBef>
                <a:spcPts val="0"/>
              </a:spcBef>
              <a:spcAft>
                <a:spcPts val="0"/>
              </a:spcAft>
              <a:buClr>
                <a:srgbClr val="000000"/>
              </a:buClr>
              <a:buSzPts val="1500"/>
              <a:buChar char="○"/>
            </a:pPr>
            <a:r>
              <a:rPr lang="en" sz="1500">
                <a:solidFill>
                  <a:srgbClr val="000000"/>
                </a:solidFill>
              </a:rPr>
              <a:t>This goes back to the purpose of the assessment--that it is being used as an instructional tool for teachers.</a:t>
            </a:r>
            <a:br>
              <a:rPr lang="en" sz="1500">
                <a:solidFill>
                  <a:srgbClr val="000000"/>
                </a:solidFill>
              </a:rPr>
            </a:br>
            <a:endParaRPr sz="1500">
              <a:solidFill>
                <a:srgbClr val="000000"/>
              </a:solidFill>
            </a:endParaRPr>
          </a:p>
        </p:txBody>
      </p:sp>
      <p:sp>
        <p:nvSpPr>
          <p:cNvPr id="1160" name="Google Shape;1160;p27"/>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20</a:t>
            </a:fld>
            <a:endParaRPr/>
          </a:p>
        </p:txBody>
      </p:sp>
      <p:pic>
        <p:nvPicPr>
          <p:cNvPr id="1161" name="Google Shape;1161;p27"/>
          <p:cNvPicPr preferRelativeResize="0"/>
          <p:nvPr/>
        </p:nvPicPr>
        <p:blipFill>
          <a:blip r:embed="rId6">
            <a:alphaModFix/>
          </a:blip>
          <a:stretch>
            <a:fillRect/>
          </a:stretch>
        </p:blipFill>
        <p:spPr>
          <a:xfrm>
            <a:off x="5223200" y="124775"/>
            <a:ext cx="3678476" cy="4724474"/>
          </a:xfrm>
          <a:prstGeom prst="rect">
            <a:avLst/>
          </a:prstGeom>
          <a:noFill/>
          <a:ln>
            <a:noFill/>
          </a:ln>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4503738"/>
            <a:ext cx="487362" cy="487362"/>
          </a:xfrm>
          <a:prstGeom prst="rect">
            <a:avLst/>
          </a:prstGeom>
        </p:spPr>
      </p:pic>
    </p:spTree>
    <p:custDataLst>
      <p:tags r:id="rId1"/>
    </p:custDataLst>
  </p:cSld>
  <p:clrMapOvr>
    <a:masterClrMapping/>
  </p:clrMapOvr>
  <p:transition advTm="29332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59"/>
                                        </p:tgtEl>
                                        <p:attrNameLst>
                                          <p:attrName>style.visibility</p:attrName>
                                        </p:attrNameLst>
                                      </p:cBhvr>
                                      <p:to>
                                        <p:strVal val="visible"/>
                                      </p:to>
                                    </p:set>
                                    <p:animEffect transition="in" filter="fade">
                                      <p:cBhvr>
                                        <p:cTn id="11" dur="1000"/>
                                        <p:tgtEl>
                                          <p:spTgt spid="115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61"/>
                                        </p:tgtEl>
                                        <p:attrNameLst>
                                          <p:attrName>style.visibility</p:attrName>
                                        </p:attrNameLst>
                                      </p:cBhvr>
                                      <p:to>
                                        <p:strVal val="visible"/>
                                      </p:to>
                                    </p:set>
                                    <p:animEffect transition="in" filter="fade">
                                      <p:cBhvr>
                                        <p:cTn id="16" dur="1000"/>
                                        <p:tgtEl>
                                          <p:spTgt spid="116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31"/>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21</a:t>
            </a:fld>
            <a:endParaRPr/>
          </a:p>
        </p:txBody>
      </p:sp>
      <p:grpSp>
        <p:nvGrpSpPr>
          <p:cNvPr id="1191" name="Google Shape;1191;p31"/>
          <p:cNvGrpSpPr/>
          <p:nvPr/>
        </p:nvGrpSpPr>
        <p:grpSpPr>
          <a:xfrm>
            <a:off x="5410301" y="719490"/>
            <a:ext cx="3356124" cy="3829046"/>
            <a:chOff x="2602525" y="317054"/>
            <a:chExt cx="4174283" cy="4762495"/>
          </a:xfrm>
        </p:grpSpPr>
        <p:sp>
          <p:nvSpPr>
            <p:cNvPr id="1192" name="Google Shape;1192;p31"/>
            <p:cNvSpPr/>
            <p:nvPr/>
          </p:nvSpPr>
          <p:spPr>
            <a:xfrm>
              <a:off x="3677747" y="776267"/>
              <a:ext cx="2670951" cy="3350306"/>
            </a:xfrm>
            <a:custGeom>
              <a:avLst/>
              <a:gdLst/>
              <a:ahLst/>
              <a:cxnLst/>
              <a:rect l="l" t="t" r="r" b="b"/>
              <a:pathLst>
                <a:path w="2670951" h="3350306" extrusionOk="0">
                  <a:moveTo>
                    <a:pt x="2625857" y="1488073"/>
                  </a:moveTo>
                  <a:lnTo>
                    <a:pt x="60628" y="5983"/>
                  </a:lnTo>
                  <a:cubicBezTo>
                    <a:pt x="51862" y="-199"/>
                    <a:pt x="40631" y="-1694"/>
                    <a:pt x="30552" y="1983"/>
                  </a:cubicBezTo>
                  <a:lnTo>
                    <a:pt x="30552" y="1983"/>
                  </a:lnTo>
                  <a:lnTo>
                    <a:pt x="30552" y="1983"/>
                  </a:lnTo>
                  <a:lnTo>
                    <a:pt x="27982" y="3507"/>
                  </a:lnTo>
                  <a:lnTo>
                    <a:pt x="0" y="19699"/>
                  </a:lnTo>
                  <a:lnTo>
                    <a:pt x="16085" y="42464"/>
                  </a:lnTo>
                  <a:lnTo>
                    <a:pt x="16085" y="1769061"/>
                  </a:lnTo>
                  <a:cubicBezTo>
                    <a:pt x="17798" y="1800712"/>
                    <a:pt x="34483" y="1829649"/>
                    <a:pt x="61009" y="1846975"/>
                  </a:cubicBezTo>
                  <a:lnTo>
                    <a:pt x="2622716" y="3327351"/>
                  </a:lnTo>
                  <a:lnTo>
                    <a:pt x="2626333" y="3350306"/>
                  </a:lnTo>
                  <a:lnTo>
                    <a:pt x="2657456" y="3332304"/>
                  </a:lnTo>
                  <a:lnTo>
                    <a:pt x="2657456" y="3332304"/>
                  </a:lnTo>
                  <a:cubicBezTo>
                    <a:pt x="2666869" y="3325741"/>
                    <a:pt x="2671970" y="3314578"/>
                    <a:pt x="2670781" y="3303157"/>
                  </a:cubicBezTo>
                  <a:lnTo>
                    <a:pt x="2670781" y="1565988"/>
                  </a:lnTo>
                  <a:cubicBezTo>
                    <a:pt x="2669068" y="1534336"/>
                    <a:pt x="2652383" y="1505399"/>
                    <a:pt x="2625857" y="1488073"/>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3" name="Google Shape;1193;p31"/>
            <p:cNvSpPr/>
            <p:nvPr/>
          </p:nvSpPr>
          <p:spPr>
            <a:xfrm>
              <a:off x="3662233" y="794118"/>
              <a:ext cx="2655076" cy="3335369"/>
            </a:xfrm>
            <a:custGeom>
              <a:avLst/>
              <a:gdLst/>
              <a:ahLst/>
              <a:cxnLst/>
              <a:rect l="l" t="t" r="r" b="b"/>
              <a:pathLst>
                <a:path w="2655076" h="3335369" extrusionOk="0">
                  <a:moveTo>
                    <a:pt x="2655077" y="1566234"/>
                  </a:moveTo>
                  <a:lnTo>
                    <a:pt x="2655077" y="3303309"/>
                  </a:lnTo>
                  <a:cubicBezTo>
                    <a:pt x="2655077" y="3331884"/>
                    <a:pt x="2635089" y="3343599"/>
                    <a:pt x="2610153" y="3329216"/>
                  </a:cubicBezTo>
                  <a:lnTo>
                    <a:pt x="44924" y="1847031"/>
                  </a:lnTo>
                  <a:cubicBezTo>
                    <a:pt x="18398" y="1829705"/>
                    <a:pt x="1713" y="1800768"/>
                    <a:pt x="0" y="1769117"/>
                  </a:cubicBezTo>
                  <a:lnTo>
                    <a:pt x="0" y="32138"/>
                  </a:lnTo>
                  <a:cubicBezTo>
                    <a:pt x="0" y="3563"/>
                    <a:pt x="20082" y="-8248"/>
                    <a:pt x="44924" y="6134"/>
                  </a:cubicBezTo>
                  <a:lnTo>
                    <a:pt x="2610153" y="1488320"/>
                  </a:lnTo>
                  <a:cubicBezTo>
                    <a:pt x="2636717" y="1505607"/>
                    <a:pt x="2653411" y="1534564"/>
                    <a:pt x="2655077" y="1566234"/>
                  </a:cubicBezTo>
                  <a:close/>
                </a:path>
              </a:pathLst>
            </a:custGeom>
            <a:solidFill>
              <a:srgbClr val="FAFBF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4" name="Google Shape;1194;p31"/>
            <p:cNvSpPr/>
            <p:nvPr/>
          </p:nvSpPr>
          <p:spPr>
            <a:xfrm>
              <a:off x="3763407" y="1012375"/>
              <a:ext cx="1575095" cy="1000982"/>
            </a:xfrm>
            <a:custGeom>
              <a:avLst/>
              <a:gdLst/>
              <a:ahLst/>
              <a:cxnLst/>
              <a:rect l="l" t="t" r="r" b="b"/>
              <a:pathLst>
                <a:path w="1575095" h="1000982" extrusionOk="0">
                  <a:moveTo>
                    <a:pt x="1575095" y="1000982"/>
                  </a:moveTo>
                  <a:lnTo>
                    <a:pt x="0" y="90869"/>
                  </a:lnTo>
                  <a:lnTo>
                    <a:pt x="0" y="0"/>
                  </a:lnTo>
                  <a:lnTo>
                    <a:pt x="1575095" y="910114"/>
                  </a:lnTo>
                  <a:lnTo>
                    <a:pt x="1575095" y="1000982"/>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5" name="Google Shape;1195;p31"/>
            <p:cNvSpPr/>
            <p:nvPr/>
          </p:nvSpPr>
          <p:spPr>
            <a:xfrm>
              <a:off x="3763407" y="1170775"/>
              <a:ext cx="1493432" cy="908399"/>
            </a:xfrm>
            <a:custGeom>
              <a:avLst/>
              <a:gdLst/>
              <a:ahLst/>
              <a:cxnLst/>
              <a:rect l="l" t="t" r="r" b="b"/>
              <a:pathLst>
                <a:path w="1493432" h="908399" extrusionOk="0">
                  <a:moveTo>
                    <a:pt x="1493433" y="908399"/>
                  </a:moveTo>
                  <a:lnTo>
                    <a:pt x="0" y="45434"/>
                  </a:lnTo>
                  <a:lnTo>
                    <a:pt x="0" y="0"/>
                  </a:lnTo>
                  <a:lnTo>
                    <a:pt x="1493433" y="862965"/>
                  </a:lnTo>
                  <a:lnTo>
                    <a:pt x="1493433" y="90839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6" name="Google Shape;1196;p31"/>
            <p:cNvSpPr/>
            <p:nvPr/>
          </p:nvSpPr>
          <p:spPr>
            <a:xfrm>
              <a:off x="3763407" y="1252119"/>
              <a:ext cx="1319638" cy="808005"/>
            </a:xfrm>
            <a:custGeom>
              <a:avLst/>
              <a:gdLst/>
              <a:ahLst/>
              <a:cxnLst/>
              <a:rect l="l" t="t" r="r" b="b"/>
              <a:pathLst>
                <a:path w="1319638" h="808005" extrusionOk="0">
                  <a:moveTo>
                    <a:pt x="1319638" y="808006"/>
                  </a:moveTo>
                  <a:lnTo>
                    <a:pt x="0" y="45434"/>
                  </a:lnTo>
                  <a:lnTo>
                    <a:pt x="0" y="0"/>
                  </a:lnTo>
                  <a:lnTo>
                    <a:pt x="1319638" y="762572"/>
                  </a:lnTo>
                  <a:lnTo>
                    <a:pt x="1319638" y="808006"/>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7" name="Google Shape;1197;p31"/>
            <p:cNvSpPr/>
            <p:nvPr/>
          </p:nvSpPr>
          <p:spPr>
            <a:xfrm>
              <a:off x="3763407" y="1333558"/>
              <a:ext cx="1235786" cy="759428"/>
            </a:xfrm>
            <a:custGeom>
              <a:avLst/>
              <a:gdLst/>
              <a:ahLst/>
              <a:cxnLst/>
              <a:rect l="l" t="t" r="r" b="b"/>
              <a:pathLst>
                <a:path w="1235786" h="759428" extrusionOk="0">
                  <a:moveTo>
                    <a:pt x="1235787" y="759428"/>
                  </a:moveTo>
                  <a:lnTo>
                    <a:pt x="0" y="45434"/>
                  </a:lnTo>
                  <a:lnTo>
                    <a:pt x="0" y="0"/>
                  </a:lnTo>
                  <a:lnTo>
                    <a:pt x="1235787" y="713994"/>
                  </a:lnTo>
                  <a:lnTo>
                    <a:pt x="1235787" y="759428"/>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8" name="Google Shape;1198;p31"/>
            <p:cNvSpPr/>
            <p:nvPr/>
          </p:nvSpPr>
          <p:spPr>
            <a:xfrm>
              <a:off x="5632982" y="2768594"/>
              <a:ext cx="578775" cy="425291"/>
            </a:xfrm>
            <a:custGeom>
              <a:avLst/>
              <a:gdLst/>
              <a:ahLst/>
              <a:cxnLst/>
              <a:rect l="l" t="t" r="r" b="b"/>
              <a:pathLst>
                <a:path w="578775" h="425291" extrusionOk="0">
                  <a:moveTo>
                    <a:pt x="578775" y="425291"/>
                  </a:moveTo>
                  <a:lnTo>
                    <a:pt x="0" y="90869"/>
                  </a:lnTo>
                  <a:lnTo>
                    <a:pt x="0" y="0"/>
                  </a:lnTo>
                  <a:lnTo>
                    <a:pt x="578775" y="334328"/>
                  </a:lnTo>
                  <a:lnTo>
                    <a:pt x="578775" y="42529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9" name="Google Shape;1199;p31"/>
            <p:cNvSpPr/>
            <p:nvPr/>
          </p:nvSpPr>
          <p:spPr>
            <a:xfrm>
              <a:off x="5632982" y="2926995"/>
              <a:ext cx="548794" cy="362521"/>
            </a:xfrm>
            <a:custGeom>
              <a:avLst/>
              <a:gdLst/>
              <a:ahLst/>
              <a:cxnLst/>
              <a:rect l="l" t="t" r="r" b="b"/>
              <a:pathLst>
                <a:path w="548794" h="362521" extrusionOk="0">
                  <a:moveTo>
                    <a:pt x="548795" y="362521"/>
                  </a:moveTo>
                  <a:lnTo>
                    <a:pt x="0" y="45434"/>
                  </a:lnTo>
                  <a:lnTo>
                    <a:pt x="0" y="0"/>
                  </a:lnTo>
                  <a:lnTo>
                    <a:pt x="548795" y="317087"/>
                  </a:lnTo>
                  <a:lnTo>
                    <a:pt x="548795" y="362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0" name="Google Shape;1200;p31"/>
            <p:cNvSpPr/>
            <p:nvPr/>
          </p:nvSpPr>
          <p:spPr>
            <a:xfrm>
              <a:off x="5632982" y="3008338"/>
              <a:ext cx="484930" cy="325659"/>
            </a:xfrm>
            <a:custGeom>
              <a:avLst/>
              <a:gdLst/>
              <a:ahLst/>
              <a:cxnLst/>
              <a:rect l="l" t="t" r="r" b="b"/>
              <a:pathLst>
                <a:path w="484930" h="325659" extrusionOk="0">
                  <a:moveTo>
                    <a:pt x="484930" y="325660"/>
                  </a:moveTo>
                  <a:lnTo>
                    <a:pt x="0" y="45434"/>
                  </a:lnTo>
                  <a:lnTo>
                    <a:pt x="0" y="0"/>
                  </a:lnTo>
                  <a:lnTo>
                    <a:pt x="484930" y="280226"/>
                  </a:lnTo>
                  <a:lnTo>
                    <a:pt x="484930" y="325660"/>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1" name="Google Shape;1201;p31"/>
            <p:cNvSpPr/>
            <p:nvPr/>
          </p:nvSpPr>
          <p:spPr>
            <a:xfrm>
              <a:off x="5632982" y="3089777"/>
              <a:ext cx="454092" cy="307752"/>
            </a:xfrm>
            <a:custGeom>
              <a:avLst/>
              <a:gdLst/>
              <a:ahLst/>
              <a:cxnLst/>
              <a:rect l="l" t="t" r="r" b="b"/>
              <a:pathLst>
                <a:path w="454092" h="307752" extrusionOk="0">
                  <a:moveTo>
                    <a:pt x="454093" y="307753"/>
                  </a:moveTo>
                  <a:lnTo>
                    <a:pt x="0" y="45434"/>
                  </a:lnTo>
                  <a:lnTo>
                    <a:pt x="0" y="0"/>
                  </a:lnTo>
                  <a:lnTo>
                    <a:pt x="454093" y="262319"/>
                  </a:lnTo>
                  <a:lnTo>
                    <a:pt x="454093" y="3077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2" name="Google Shape;1202;p31"/>
            <p:cNvSpPr/>
            <p:nvPr/>
          </p:nvSpPr>
          <p:spPr>
            <a:xfrm>
              <a:off x="3763407" y="1505008"/>
              <a:ext cx="1575095" cy="1000982"/>
            </a:xfrm>
            <a:custGeom>
              <a:avLst/>
              <a:gdLst/>
              <a:ahLst/>
              <a:cxnLst/>
              <a:rect l="l" t="t" r="r" b="b"/>
              <a:pathLst>
                <a:path w="1575095" h="1000982" extrusionOk="0">
                  <a:moveTo>
                    <a:pt x="1575095" y="1000982"/>
                  </a:moveTo>
                  <a:lnTo>
                    <a:pt x="0" y="90868"/>
                  </a:lnTo>
                  <a:lnTo>
                    <a:pt x="0" y="0"/>
                  </a:lnTo>
                  <a:lnTo>
                    <a:pt x="1575095" y="910114"/>
                  </a:lnTo>
                  <a:lnTo>
                    <a:pt x="1575095" y="1000982"/>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3" name="Google Shape;1203;p31"/>
            <p:cNvSpPr/>
            <p:nvPr/>
          </p:nvSpPr>
          <p:spPr>
            <a:xfrm>
              <a:off x="3763407" y="1663408"/>
              <a:ext cx="1493432" cy="908399"/>
            </a:xfrm>
            <a:custGeom>
              <a:avLst/>
              <a:gdLst/>
              <a:ahLst/>
              <a:cxnLst/>
              <a:rect l="l" t="t" r="r" b="b"/>
              <a:pathLst>
                <a:path w="1493432" h="908399" extrusionOk="0">
                  <a:moveTo>
                    <a:pt x="1493433" y="908399"/>
                  </a:moveTo>
                  <a:lnTo>
                    <a:pt x="0" y="45529"/>
                  </a:lnTo>
                  <a:lnTo>
                    <a:pt x="0" y="0"/>
                  </a:lnTo>
                  <a:lnTo>
                    <a:pt x="1493433" y="862965"/>
                  </a:lnTo>
                  <a:lnTo>
                    <a:pt x="1493433" y="90839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4" name="Google Shape;1204;p31"/>
            <p:cNvSpPr/>
            <p:nvPr/>
          </p:nvSpPr>
          <p:spPr>
            <a:xfrm>
              <a:off x="3763407" y="1744847"/>
              <a:ext cx="1319638" cy="807910"/>
            </a:xfrm>
            <a:custGeom>
              <a:avLst/>
              <a:gdLst/>
              <a:ahLst/>
              <a:cxnLst/>
              <a:rect l="l" t="t" r="r" b="b"/>
              <a:pathLst>
                <a:path w="1319638" h="807910" extrusionOk="0">
                  <a:moveTo>
                    <a:pt x="1319638" y="807911"/>
                  </a:moveTo>
                  <a:lnTo>
                    <a:pt x="0" y="45434"/>
                  </a:lnTo>
                  <a:lnTo>
                    <a:pt x="0" y="0"/>
                  </a:lnTo>
                  <a:lnTo>
                    <a:pt x="1319638" y="762476"/>
                  </a:lnTo>
                  <a:lnTo>
                    <a:pt x="1319638" y="80791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5" name="Google Shape;1205;p31"/>
            <p:cNvSpPr/>
            <p:nvPr/>
          </p:nvSpPr>
          <p:spPr>
            <a:xfrm>
              <a:off x="3763407" y="1826191"/>
              <a:ext cx="1235786" cy="759523"/>
            </a:xfrm>
            <a:custGeom>
              <a:avLst/>
              <a:gdLst/>
              <a:ahLst/>
              <a:cxnLst/>
              <a:rect l="l" t="t" r="r" b="b"/>
              <a:pathLst>
                <a:path w="1235786" h="759523" extrusionOk="0">
                  <a:moveTo>
                    <a:pt x="1235787" y="759523"/>
                  </a:moveTo>
                  <a:lnTo>
                    <a:pt x="0" y="45434"/>
                  </a:lnTo>
                  <a:lnTo>
                    <a:pt x="0" y="0"/>
                  </a:lnTo>
                  <a:lnTo>
                    <a:pt x="1235787" y="713994"/>
                  </a:lnTo>
                  <a:lnTo>
                    <a:pt x="1235787" y="75952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6" name="Google Shape;1206;p31"/>
            <p:cNvSpPr/>
            <p:nvPr/>
          </p:nvSpPr>
          <p:spPr>
            <a:xfrm>
              <a:off x="3763407" y="1997641"/>
              <a:ext cx="1575095" cy="1001077"/>
            </a:xfrm>
            <a:custGeom>
              <a:avLst/>
              <a:gdLst/>
              <a:ahLst/>
              <a:cxnLst/>
              <a:rect l="l" t="t" r="r" b="b"/>
              <a:pathLst>
                <a:path w="1575095" h="1001077" extrusionOk="0">
                  <a:moveTo>
                    <a:pt x="1575095" y="1001078"/>
                  </a:moveTo>
                  <a:lnTo>
                    <a:pt x="0" y="90964"/>
                  </a:lnTo>
                  <a:lnTo>
                    <a:pt x="0" y="0"/>
                  </a:lnTo>
                  <a:lnTo>
                    <a:pt x="1575095" y="910209"/>
                  </a:lnTo>
                  <a:lnTo>
                    <a:pt x="1575095" y="1001078"/>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7" name="Google Shape;1207;p31"/>
            <p:cNvSpPr/>
            <p:nvPr/>
          </p:nvSpPr>
          <p:spPr>
            <a:xfrm>
              <a:off x="3763407" y="2156137"/>
              <a:ext cx="1493432" cy="908399"/>
            </a:xfrm>
            <a:custGeom>
              <a:avLst/>
              <a:gdLst/>
              <a:ahLst/>
              <a:cxnLst/>
              <a:rect l="l" t="t" r="r" b="b"/>
              <a:pathLst>
                <a:path w="1493432" h="908399" extrusionOk="0">
                  <a:moveTo>
                    <a:pt x="1493433" y="908399"/>
                  </a:moveTo>
                  <a:lnTo>
                    <a:pt x="0" y="45434"/>
                  </a:lnTo>
                  <a:lnTo>
                    <a:pt x="0" y="0"/>
                  </a:lnTo>
                  <a:lnTo>
                    <a:pt x="1493433" y="862870"/>
                  </a:lnTo>
                  <a:lnTo>
                    <a:pt x="1493433" y="90839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8" name="Google Shape;1208;p31"/>
            <p:cNvSpPr/>
            <p:nvPr/>
          </p:nvSpPr>
          <p:spPr>
            <a:xfrm>
              <a:off x="3763407" y="2237480"/>
              <a:ext cx="1319638" cy="808005"/>
            </a:xfrm>
            <a:custGeom>
              <a:avLst/>
              <a:gdLst/>
              <a:ahLst/>
              <a:cxnLst/>
              <a:rect l="l" t="t" r="r" b="b"/>
              <a:pathLst>
                <a:path w="1319638" h="808005" extrusionOk="0">
                  <a:moveTo>
                    <a:pt x="1319638" y="808006"/>
                  </a:moveTo>
                  <a:lnTo>
                    <a:pt x="0" y="45434"/>
                  </a:lnTo>
                  <a:lnTo>
                    <a:pt x="0" y="0"/>
                  </a:lnTo>
                  <a:lnTo>
                    <a:pt x="1319638" y="762476"/>
                  </a:lnTo>
                  <a:lnTo>
                    <a:pt x="1319638" y="808006"/>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31"/>
            <p:cNvSpPr/>
            <p:nvPr/>
          </p:nvSpPr>
          <p:spPr>
            <a:xfrm>
              <a:off x="3763407" y="2318824"/>
              <a:ext cx="1235786" cy="759523"/>
            </a:xfrm>
            <a:custGeom>
              <a:avLst/>
              <a:gdLst/>
              <a:ahLst/>
              <a:cxnLst/>
              <a:rect l="l" t="t" r="r" b="b"/>
              <a:pathLst>
                <a:path w="1235786" h="759523" extrusionOk="0">
                  <a:moveTo>
                    <a:pt x="1235787" y="759523"/>
                  </a:moveTo>
                  <a:lnTo>
                    <a:pt x="0" y="45529"/>
                  </a:lnTo>
                  <a:lnTo>
                    <a:pt x="0" y="0"/>
                  </a:lnTo>
                  <a:lnTo>
                    <a:pt x="1235787" y="714089"/>
                  </a:lnTo>
                  <a:lnTo>
                    <a:pt x="1235787" y="75952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0" name="Google Shape;1210;p31"/>
            <p:cNvSpPr/>
            <p:nvPr/>
          </p:nvSpPr>
          <p:spPr>
            <a:xfrm>
              <a:off x="3763407" y="2490369"/>
              <a:ext cx="1575095" cy="1000982"/>
            </a:xfrm>
            <a:custGeom>
              <a:avLst/>
              <a:gdLst/>
              <a:ahLst/>
              <a:cxnLst/>
              <a:rect l="l" t="t" r="r" b="b"/>
              <a:pathLst>
                <a:path w="1575095" h="1000982" extrusionOk="0">
                  <a:moveTo>
                    <a:pt x="1575095" y="1000982"/>
                  </a:moveTo>
                  <a:lnTo>
                    <a:pt x="0" y="90869"/>
                  </a:lnTo>
                  <a:lnTo>
                    <a:pt x="0" y="0"/>
                  </a:lnTo>
                  <a:lnTo>
                    <a:pt x="1575095" y="910114"/>
                  </a:lnTo>
                  <a:lnTo>
                    <a:pt x="1575095" y="1000982"/>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1" name="Google Shape;1211;p31"/>
            <p:cNvSpPr/>
            <p:nvPr/>
          </p:nvSpPr>
          <p:spPr>
            <a:xfrm>
              <a:off x="3763407" y="2648770"/>
              <a:ext cx="1493528" cy="887920"/>
            </a:xfrm>
            <a:custGeom>
              <a:avLst/>
              <a:gdLst/>
              <a:ahLst/>
              <a:cxnLst/>
              <a:rect l="l" t="t" r="r" b="b"/>
              <a:pathLst>
                <a:path w="1493528" h="887920" extrusionOk="0">
                  <a:moveTo>
                    <a:pt x="1493528" y="862965"/>
                  </a:moveTo>
                  <a:lnTo>
                    <a:pt x="1493528" y="887920"/>
                  </a:lnTo>
                  <a:lnTo>
                    <a:pt x="0" y="24955"/>
                  </a:lnTo>
                  <a:lnTo>
                    <a:pt x="0" y="0"/>
                  </a:lnTo>
                  <a:lnTo>
                    <a:pt x="1493528" y="862965"/>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31"/>
            <p:cNvSpPr/>
            <p:nvPr/>
          </p:nvSpPr>
          <p:spPr>
            <a:xfrm>
              <a:off x="5633267" y="2100963"/>
              <a:ext cx="578489" cy="901329"/>
            </a:xfrm>
            <a:custGeom>
              <a:avLst/>
              <a:gdLst/>
              <a:ahLst/>
              <a:cxnLst/>
              <a:rect l="l" t="t" r="r" b="b"/>
              <a:pathLst>
                <a:path w="578489" h="901329" extrusionOk="0">
                  <a:moveTo>
                    <a:pt x="560502" y="899184"/>
                  </a:moveTo>
                  <a:lnTo>
                    <a:pt x="17989" y="585621"/>
                  </a:lnTo>
                  <a:cubicBezTo>
                    <a:pt x="6910" y="577639"/>
                    <a:pt x="247" y="564895"/>
                    <a:pt x="0" y="551236"/>
                  </a:cubicBezTo>
                  <a:lnTo>
                    <a:pt x="0" y="15645"/>
                  </a:lnTo>
                  <a:cubicBezTo>
                    <a:pt x="0" y="2405"/>
                    <a:pt x="8090" y="-3405"/>
                    <a:pt x="17989" y="2024"/>
                  </a:cubicBezTo>
                  <a:lnTo>
                    <a:pt x="560502" y="315587"/>
                  </a:lnTo>
                  <a:cubicBezTo>
                    <a:pt x="571580" y="323569"/>
                    <a:pt x="578242" y="336314"/>
                    <a:pt x="578490" y="349973"/>
                  </a:cubicBezTo>
                  <a:lnTo>
                    <a:pt x="578490" y="885563"/>
                  </a:lnTo>
                  <a:cubicBezTo>
                    <a:pt x="578490" y="898803"/>
                    <a:pt x="570400" y="904899"/>
                    <a:pt x="560502" y="899184"/>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3" name="Google Shape;1213;p31"/>
            <p:cNvSpPr/>
            <p:nvPr/>
          </p:nvSpPr>
          <p:spPr>
            <a:xfrm>
              <a:off x="3680697" y="317054"/>
              <a:ext cx="2667830" cy="1909376"/>
            </a:xfrm>
            <a:custGeom>
              <a:avLst/>
              <a:gdLst/>
              <a:ahLst/>
              <a:cxnLst/>
              <a:rect l="l" t="t" r="r" b="b"/>
              <a:pathLst>
                <a:path w="2667830" h="1909376" extrusionOk="0">
                  <a:moveTo>
                    <a:pt x="2622906" y="1487514"/>
                  </a:moveTo>
                  <a:lnTo>
                    <a:pt x="57678" y="5329"/>
                  </a:lnTo>
                  <a:cubicBezTo>
                    <a:pt x="49302" y="-517"/>
                    <a:pt x="38518" y="-1633"/>
                    <a:pt x="29124" y="2376"/>
                  </a:cubicBezTo>
                  <a:lnTo>
                    <a:pt x="29124" y="2376"/>
                  </a:lnTo>
                  <a:lnTo>
                    <a:pt x="29124" y="2376"/>
                  </a:lnTo>
                  <a:lnTo>
                    <a:pt x="28553" y="2376"/>
                  </a:lnTo>
                  <a:lnTo>
                    <a:pt x="0" y="18378"/>
                  </a:lnTo>
                  <a:lnTo>
                    <a:pt x="12563" y="38762"/>
                  </a:lnTo>
                  <a:lnTo>
                    <a:pt x="12563" y="320416"/>
                  </a:lnTo>
                  <a:cubicBezTo>
                    <a:pt x="12563" y="353468"/>
                    <a:pt x="32741" y="391949"/>
                    <a:pt x="57583" y="406141"/>
                  </a:cubicBezTo>
                  <a:lnTo>
                    <a:pt x="2617386" y="1885374"/>
                  </a:lnTo>
                  <a:lnTo>
                    <a:pt x="2618719" y="1909377"/>
                  </a:lnTo>
                  <a:lnTo>
                    <a:pt x="2651174" y="1891470"/>
                  </a:lnTo>
                  <a:lnTo>
                    <a:pt x="2651936" y="1890993"/>
                  </a:lnTo>
                  <a:lnTo>
                    <a:pt x="2652888" y="1890517"/>
                  </a:lnTo>
                  <a:lnTo>
                    <a:pt x="2652888" y="1890517"/>
                  </a:lnTo>
                  <a:cubicBezTo>
                    <a:pt x="2662405" y="1884897"/>
                    <a:pt x="2667830" y="1872324"/>
                    <a:pt x="2667830" y="1854608"/>
                  </a:cubicBezTo>
                  <a:lnTo>
                    <a:pt x="2667830" y="1573525"/>
                  </a:lnTo>
                  <a:cubicBezTo>
                    <a:pt x="2667830" y="1540378"/>
                    <a:pt x="2647653" y="1501897"/>
                    <a:pt x="2622906" y="148751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4" name="Google Shape;1214;p31"/>
            <p:cNvSpPr/>
            <p:nvPr/>
          </p:nvSpPr>
          <p:spPr>
            <a:xfrm>
              <a:off x="3662233" y="334831"/>
              <a:ext cx="2655171" cy="1893451"/>
            </a:xfrm>
            <a:custGeom>
              <a:avLst/>
              <a:gdLst/>
              <a:ahLst/>
              <a:cxnLst/>
              <a:rect l="l" t="t" r="r" b="b"/>
              <a:pathLst>
                <a:path w="2655171" h="1893451" extrusionOk="0">
                  <a:moveTo>
                    <a:pt x="2610153" y="1888076"/>
                  </a:moveTo>
                  <a:lnTo>
                    <a:pt x="44924" y="405890"/>
                  </a:lnTo>
                  <a:cubicBezTo>
                    <a:pt x="20082" y="391508"/>
                    <a:pt x="0" y="353027"/>
                    <a:pt x="0" y="320165"/>
                  </a:cubicBezTo>
                  <a:lnTo>
                    <a:pt x="0" y="39368"/>
                  </a:lnTo>
                  <a:cubicBezTo>
                    <a:pt x="0" y="6317"/>
                    <a:pt x="20082" y="-8923"/>
                    <a:pt x="44924" y="5364"/>
                  </a:cubicBezTo>
                  <a:lnTo>
                    <a:pt x="2610153" y="1487168"/>
                  </a:lnTo>
                  <a:cubicBezTo>
                    <a:pt x="2634994" y="1501551"/>
                    <a:pt x="2655172" y="1540032"/>
                    <a:pt x="2655172" y="1572893"/>
                  </a:cubicBezTo>
                  <a:lnTo>
                    <a:pt x="2655172" y="1853976"/>
                  </a:lnTo>
                  <a:cubicBezTo>
                    <a:pt x="2655172" y="1887218"/>
                    <a:pt x="2634994" y="1902363"/>
                    <a:pt x="2610153" y="1888076"/>
                  </a:cubicBezTo>
                  <a:close/>
                </a:path>
              </a:pathLst>
            </a:custGeom>
            <a:solidFill>
              <a:srgbClr val="FAFBF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5" name="Google Shape;1215;p31"/>
            <p:cNvSpPr/>
            <p:nvPr/>
          </p:nvSpPr>
          <p:spPr>
            <a:xfrm>
              <a:off x="3763692" y="506668"/>
              <a:ext cx="2448064" cy="1546988"/>
            </a:xfrm>
            <a:custGeom>
              <a:avLst/>
              <a:gdLst/>
              <a:ahLst/>
              <a:cxnLst/>
              <a:rect l="l" t="t" r="r" b="b"/>
              <a:pathLst>
                <a:path w="2448064" h="1546988" extrusionOk="0">
                  <a:moveTo>
                    <a:pt x="2430077" y="1544789"/>
                  </a:moveTo>
                  <a:lnTo>
                    <a:pt x="17703" y="150995"/>
                  </a:lnTo>
                  <a:cubicBezTo>
                    <a:pt x="6701" y="142981"/>
                    <a:pt x="133" y="130229"/>
                    <a:pt x="0" y="116610"/>
                  </a:cubicBezTo>
                  <a:lnTo>
                    <a:pt x="0" y="15645"/>
                  </a:lnTo>
                  <a:cubicBezTo>
                    <a:pt x="0" y="2405"/>
                    <a:pt x="7995" y="-3405"/>
                    <a:pt x="17989" y="2024"/>
                  </a:cubicBezTo>
                  <a:lnTo>
                    <a:pt x="2430077" y="1395913"/>
                  </a:lnTo>
                  <a:cubicBezTo>
                    <a:pt x="2441174" y="1403876"/>
                    <a:pt x="2447846" y="1416630"/>
                    <a:pt x="2448065" y="1430298"/>
                  </a:cubicBezTo>
                  <a:lnTo>
                    <a:pt x="2448065" y="1531168"/>
                  </a:lnTo>
                  <a:cubicBezTo>
                    <a:pt x="2448065" y="1544503"/>
                    <a:pt x="2439975" y="1550599"/>
                    <a:pt x="2430077" y="1544789"/>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6" name="Google Shape;1216;p31"/>
            <p:cNvSpPr/>
            <p:nvPr/>
          </p:nvSpPr>
          <p:spPr>
            <a:xfrm>
              <a:off x="6042246" y="1815046"/>
              <a:ext cx="173984" cy="241344"/>
            </a:xfrm>
            <a:custGeom>
              <a:avLst/>
              <a:gdLst/>
              <a:ahLst/>
              <a:cxnLst/>
              <a:rect l="l" t="t" r="r" b="b"/>
              <a:pathLst>
                <a:path w="173984" h="241344" extrusionOk="0">
                  <a:moveTo>
                    <a:pt x="155996" y="239077"/>
                  </a:moveTo>
                  <a:lnTo>
                    <a:pt x="0" y="148876"/>
                  </a:lnTo>
                  <a:lnTo>
                    <a:pt x="0" y="0"/>
                  </a:lnTo>
                  <a:lnTo>
                    <a:pt x="155996" y="90106"/>
                  </a:lnTo>
                  <a:cubicBezTo>
                    <a:pt x="167094" y="98069"/>
                    <a:pt x="173766" y="110823"/>
                    <a:pt x="173985" y="124492"/>
                  </a:cubicBezTo>
                  <a:lnTo>
                    <a:pt x="173985" y="225457"/>
                  </a:lnTo>
                  <a:cubicBezTo>
                    <a:pt x="173985" y="238696"/>
                    <a:pt x="165895" y="245078"/>
                    <a:pt x="155996" y="2390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7" name="Google Shape;1217;p31"/>
            <p:cNvSpPr/>
            <p:nvPr/>
          </p:nvSpPr>
          <p:spPr>
            <a:xfrm>
              <a:off x="3824606" y="578160"/>
              <a:ext cx="40165" cy="72472"/>
            </a:xfrm>
            <a:custGeom>
              <a:avLst/>
              <a:gdLst/>
              <a:ahLst/>
              <a:cxnLst/>
              <a:rect l="l" t="t" r="r" b="b"/>
              <a:pathLst>
                <a:path w="40165" h="72472" extrusionOk="0">
                  <a:moveTo>
                    <a:pt x="19702" y="39213"/>
                  </a:moveTo>
                  <a:cubicBezTo>
                    <a:pt x="14343" y="34706"/>
                    <a:pt x="9642" y="29481"/>
                    <a:pt x="5711" y="23687"/>
                  </a:cubicBezTo>
                  <a:cubicBezTo>
                    <a:pt x="3103" y="19577"/>
                    <a:pt x="1656" y="14838"/>
                    <a:pt x="1523" y="9971"/>
                  </a:cubicBezTo>
                  <a:cubicBezTo>
                    <a:pt x="1523" y="4892"/>
                    <a:pt x="3236" y="1716"/>
                    <a:pt x="6663" y="446"/>
                  </a:cubicBezTo>
                  <a:cubicBezTo>
                    <a:pt x="11402" y="-686"/>
                    <a:pt x="16390" y="362"/>
                    <a:pt x="20273" y="3304"/>
                  </a:cubicBezTo>
                  <a:cubicBezTo>
                    <a:pt x="27820" y="7698"/>
                    <a:pt x="33779" y="14365"/>
                    <a:pt x="37310" y="22354"/>
                  </a:cubicBezTo>
                  <a:cubicBezTo>
                    <a:pt x="38899" y="25889"/>
                    <a:pt x="39746" y="29716"/>
                    <a:pt x="39784" y="33593"/>
                  </a:cubicBezTo>
                  <a:lnTo>
                    <a:pt x="32456" y="29307"/>
                  </a:lnTo>
                  <a:cubicBezTo>
                    <a:pt x="32446" y="25435"/>
                    <a:pt x="31361" y="21642"/>
                    <a:pt x="29315" y="18353"/>
                  </a:cubicBezTo>
                  <a:cubicBezTo>
                    <a:pt x="27059" y="14814"/>
                    <a:pt x="23947" y="11899"/>
                    <a:pt x="20273" y="9876"/>
                  </a:cubicBezTo>
                  <a:cubicBezTo>
                    <a:pt x="17893" y="8035"/>
                    <a:pt x="14867" y="7244"/>
                    <a:pt x="11897" y="7685"/>
                  </a:cubicBezTo>
                  <a:cubicBezTo>
                    <a:pt x="9899" y="8352"/>
                    <a:pt x="8852" y="10352"/>
                    <a:pt x="8852" y="13591"/>
                  </a:cubicBezTo>
                  <a:cubicBezTo>
                    <a:pt x="8956" y="16577"/>
                    <a:pt x="9946" y="19463"/>
                    <a:pt x="11707" y="21878"/>
                  </a:cubicBezTo>
                  <a:cubicBezTo>
                    <a:pt x="14410" y="25801"/>
                    <a:pt x="17608" y="29356"/>
                    <a:pt x="21225" y="32450"/>
                  </a:cubicBezTo>
                  <a:cubicBezTo>
                    <a:pt x="25289" y="35896"/>
                    <a:pt x="29077" y="39653"/>
                    <a:pt x="32551" y="43690"/>
                  </a:cubicBezTo>
                  <a:cubicBezTo>
                    <a:pt x="34911" y="46585"/>
                    <a:pt x="36862" y="49789"/>
                    <a:pt x="38357" y="53215"/>
                  </a:cubicBezTo>
                  <a:cubicBezTo>
                    <a:pt x="39565" y="56243"/>
                    <a:pt x="40184" y="59478"/>
                    <a:pt x="40165" y="62740"/>
                  </a:cubicBezTo>
                  <a:cubicBezTo>
                    <a:pt x="40165" y="67883"/>
                    <a:pt x="38452" y="71027"/>
                    <a:pt x="34930" y="72265"/>
                  </a:cubicBezTo>
                  <a:cubicBezTo>
                    <a:pt x="30000" y="73000"/>
                    <a:pt x="24975" y="71769"/>
                    <a:pt x="20939" y="68836"/>
                  </a:cubicBezTo>
                  <a:cubicBezTo>
                    <a:pt x="16989" y="66477"/>
                    <a:pt x="13392" y="63558"/>
                    <a:pt x="10279" y="60168"/>
                  </a:cubicBezTo>
                  <a:cubicBezTo>
                    <a:pt x="7177" y="56803"/>
                    <a:pt x="4607" y="52980"/>
                    <a:pt x="2665" y="48833"/>
                  </a:cubicBezTo>
                  <a:cubicBezTo>
                    <a:pt x="980" y="45220"/>
                    <a:pt x="76" y="41293"/>
                    <a:pt x="0" y="37308"/>
                  </a:cubicBezTo>
                  <a:lnTo>
                    <a:pt x="7329" y="41594"/>
                  </a:lnTo>
                  <a:cubicBezTo>
                    <a:pt x="7395" y="45632"/>
                    <a:pt x="8690" y="49553"/>
                    <a:pt x="11041" y="52834"/>
                  </a:cubicBezTo>
                  <a:cubicBezTo>
                    <a:pt x="13468" y="56677"/>
                    <a:pt x="16713" y="59932"/>
                    <a:pt x="20558" y="62359"/>
                  </a:cubicBezTo>
                  <a:cubicBezTo>
                    <a:pt x="23109" y="64223"/>
                    <a:pt x="26269" y="65072"/>
                    <a:pt x="29410" y="64740"/>
                  </a:cubicBezTo>
                  <a:cubicBezTo>
                    <a:pt x="31504" y="64073"/>
                    <a:pt x="32456" y="62168"/>
                    <a:pt x="32456" y="59025"/>
                  </a:cubicBezTo>
                  <a:cubicBezTo>
                    <a:pt x="32427" y="55849"/>
                    <a:pt x="31437" y="52758"/>
                    <a:pt x="29600" y="50167"/>
                  </a:cubicBezTo>
                  <a:cubicBezTo>
                    <a:pt x="26726" y="46153"/>
                    <a:pt x="23404" y="42479"/>
                    <a:pt x="19702" y="39213"/>
                  </a:cubicBezTo>
                  <a:close/>
                </a:path>
              </a:pathLst>
            </a:custGeom>
            <a:solidFill>
              <a:srgbClr val="B0B3C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8" name="Google Shape;1218;p31"/>
            <p:cNvSpPr/>
            <p:nvPr/>
          </p:nvSpPr>
          <p:spPr>
            <a:xfrm>
              <a:off x="3871213" y="621212"/>
              <a:ext cx="35348" cy="54941"/>
            </a:xfrm>
            <a:custGeom>
              <a:avLst/>
              <a:gdLst/>
              <a:ahLst/>
              <a:cxnLst/>
              <a:rect l="l" t="t" r="r" b="b"/>
              <a:pathLst>
                <a:path w="35348" h="54941" extrusionOk="0">
                  <a:moveTo>
                    <a:pt x="18875" y="51977"/>
                  </a:moveTo>
                  <a:cubicBezTo>
                    <a:pt x="13135" y="48563"/>
                    <a:pt x="8434" y="43659"/>
                    <a:pt x="5264" y="37785"/>
                  </a:cubicBezTo>
                  <a:cubicBezTo>
                    <a:pt x="1838" y="31676"/>
                    <a:pt x="39" y="24788"/>
                    <a:pt x="29" y="17782"/>
                  </a:cubicBezTo>
                  <a:lnTo>
                    <a:pt x="29" y="16354"/>
                  </a:lnTo>
                  <a:cubicBezTo>
                    <a:pt x="-170" y="12433"/>
                    <a:pt x="648" y="8529"/>
                    <a:pt x="2409" y="5019"/>
                  </a:cubicBezTo>
                  <a:cubicBezTo>
                    <a:pt x="3665" y="2461"/>
                    <a:pt x="6073" y="656"/>
                    <a:pt x="8881" y="161"/>
                  </a:cubicBezTo>
                  <a:cubicBezTo>
                    <a:pt x="12203" y="-359"/>
                    <a:pt x="15601" y="390"/>
                    <a:pt x="18399" y="2257"/>
                  </a:cubicBezTo>
                  <a:cubicBezTo>
                    <a:pt x="23757" y="5352"/>
                    <a:pt x="28097" y="9957"/>
                    <a:pt x="30867" y="15496"/>
                  </a:cubicBezTo>
                  <a:cubicBezTo>
                    <a:pt x="33932" y="21744"/>
                    <a:pt x="35474" y="28634"/>
                    <a:pt x="35340" y="35594"/>
                  </a:cubicBezTo>
                  <a:lnTo>
                    <a:pt x="35340" y="38737"/>
                  </a:lnTo>
                  <a:lnTo>
                    <a:pt x="6692" y="22831"/>
                  </a:lnTo>
                  <a:cubicBezTo>
                    <a:pt x="6797" y="27522"/>
                    <a:pt x="8005" y="32121"/>
                    <a:pt x="10213" y="36261"/>
                  </a:cubicBezTo>
                  <a:cubicBezTo>
                    <a:pt x="12136" y="40198"/>
                    <a:pt x="15134" y="43503"/>
                    <a:pt x="18875" y="45786"/>
                  </a:cubicBezTo>
                  <a:cubicBezTo>
                    <a:pt x="20721" y="47055"/>
                    <a:pt x="22920" y="47720"/>
                    <a:pt x="25156" y="47691"/>
                  </a:cubicBezTo>
                  <a:cubicBezTo>
                    <a:pt x="26870" y="47538"/>
                    <a:pt x="28488" y="46798"/>
                    <a:pt x="29725" y="45595"/>
                  </a:cubicBezTo>
                  <a:lnTo>
                    <a:pt x="34008" y="51977"/>
                  </a:lnTo>
                  <a:cubicBezTo>
                    <a:pt x="30962" y="55882"/>
                    <a:pt x="25727" y="55978"/>
                    <a:pt x="18875" y="51977"/>
                  </a:cubicBezTo>
                  <a:close/>
                  <a:moveTo>
                    <a:pt x="18018" y="8924"/>
                  </a:moveTo>
                  <a:cubicBezTo>
                    <a:pt x="15962" y="7338"/>
                    <a:pt x="13164" y="7114"/>
                    <a:pt x="10880" y="8353"/>
                  </a:cubicBezTo>
                  <a:cubicBezTo>
                    <a:pt x="8567" y="10355"/>
                    <a:pt x="7273" y="13292"/>
                    <a:pt x="7358" y="16354"/>
                  </a:cubicBezTo>
                  <a:lnTo>
                    <a:pt x="27916" y="28260"/>
                  </a:lnTo>
                  <a:lnTo>
                    <a:pt x="27916" y="27593"/>
                  </a:lnTo>
                  <a:cubicBezTo>
                    <a:pt x="27821" y="23668"/>
                    <a:pt x="26812" y="19820"/>
                    <a:pt x="24966" y="16354"/>
                  </a:cubicBezTo>
                  <a:cubicBezTo>
                    <a:pt x="23405" y="13263"/>
                    <a:pt x="20997" y="10684"/>
                    <a:pt x="18018" y="8924"/>
                  </a:cubicBezTo>
                  <a:close/>
                </a:path>
              </a:pathLst>
            </a:custGeom>
            <a:solidFill>
              <a:srgbClr val="B0B3C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9" name="Google Shape;1219;p31"/>
            <p:cNvSpPr/>
            <p:nvPr/>
          </p:nvSpPr>
          <p:spPr>
            <a:xfrm>
              <a:off x="3913502" y="644554"/>
              <a:ext cx="33883" cy="60925"/>
            </a:xfrm>
            <a:custGeom>
              <a:avLst/>
              <a:gdLst/>
              <a:ahLst/>
              <a:cxnLst/>
              <a:rect l="l" t="t" r="r" b="b"/>
              <a:pathLst>
                <a:path w="33883" h="60925" extrusionOk="0">
                  <a:moveTo>
                    <a:pt x="26174" y="56353"/>
                  </a:moveTo>
                  <a:cubicBezTo>
                    <a:pt x="25593" y="54563"/>
                    <a:pt x="25241" y="52707"/>
                    <a:pt x="25127" y="50829"/>
                  </a:cubicBezTo>
                  <a:cubicBezTo>
                    <a:pt x="21386" y="52815"/>
                    <a:pt x="16837" y="52482"/>
                    <a:pt x="13420" y="49972"/>
                  </a:cubicBezTo>
                  <a:cubicBezTo>
                    <a:pt x="9537" y="47601"/>
                    <a:pt x="6272" y="44336"/>
                    <a:pt x="3902" y="40447"/>
                  </a:cubicBezTo>
                  <a:cubicBezTo>
                    <a:pt x="1418" y="36827"/>
                    <a:pt x="57" y="32551"/>
                    <a:pt x="0" y="28159"/>
                  </a:cubicBezTo>
                  <a:cubicBezTo>
                    <a:pt x="0" y="23206"/>
                    <a:pt x="1618" y="20349"/>
                    <a:pt x="4854" y="19492"/>
                  </a:cubicBezTo>
                  <a:cubicBezTo>
                    <a:pt x="9737" y="19010"/>
                    <a:pt x="14629" y="20368"/>
                    <a:pt x="18560" y="23302"/>
                  </a:cubicBezTo>
                  <a:lnTo>
                    <a:pt x="25412" y="27207"/>
                  </a:lnTo>
                  <a:lnTo>
                    <a:pt x="25412" y="23492"/>
                  </a:lnTo>
                  <a:cubicBezTo>
                    <a:pt x="25403" y="20678"/>
                    <a:pt x="24651" y="17915"/>
                    <a:pt x="23223" y="15491"/>
                  </a:cubicBezTo>
                  <a:cubicBezTo>
                    <a:pt x="21662" y="12855"/>
                    <a:pt x="19435" y="10684"/>
                    <a:pt x="16751" y="9205"/>
                  </a:cubicBezTo>
                  <a:cubicBezTo>
                    <a:pt x="14895" y="7913"/>
                    <a:pt x="12601" y="7401"/>
                    <a:pt x="10374" y="7776"/>
                  </a:cubicBezTo>
                  <a:cubicBezTo>
                    <a:pt x="8728" y="8273"/>
                    <a:pt x="7690" y="9882"/>
                    <a:pt x="7900" y="11586"/>
                  </a:cubicBezTo>
                  <a:lnTo>
                    <a:pt x="761" y="7490"/>
                  </a:lnTo>
                  <a:cubicBezTo>
                    <a:pt x="676" y="5394"/>
                    <a:pt x="1466" y="3356"/>
                    <a:pt x="2950" y="1870"/>
                  </a:cubicBezTo>
                  <a:cubicBezTo>
                    <a:pt x="4607" y="446"/>
                    <a:pt x="6786" y="-213"/>
                    <a:pt x="8947" y="61"/>
                  </a:cubicBezTo>
                  <a:cubicBezTo>
                    <a:pt x="11850" y="393"/>
                    <a:pt x="14648" y="1369"/>
                    <a:pt x="17132" y="2918"/>
                  </a:cubicBezTo>
                  <a:cubicBezTo>
                    <a:pt x="21681" y="5399"/>
                    <a:pt x="25517" y="9008"/>
                    <a:pt x="28268" y="13396"/>
                  </a:cubicBezTo>
                  <a:cubicBezTo>
                    <a:pt x="30895" y="17497"/>
                    <a:pt x="32341" y="22242"/>
                    <a:pt x="32455" y="27112"/>
                  </a:cubicBezTo>
                  <a:lnTo>
                    <a:pt x="32455" y="49019"/>
                  </a:lnTo>
                  <a:cubicBezTo>
                    <a:pt x="32379" y="52815"/>
                    <a:pt x="32865" y="56602"/>
                    <a:pt x="33883" y="60259"/>
                  </a:cubicBezTo>
                  <a:lnTo>
                    <a:pt x="33883" y="60925"/>
                  </a:lnTo>
                  <a:close/>
                  <a:moveTo>
                    <a:pt x="14467" y="43971"/>
                  </a:moveTo>
                  <a:cubicBezTo>
                    <a:pt x="16342" y="45144"/>
                    <a:pt x="18541" y="45710"/>
                    <a:pt x="20749" y="45590"/>
                  </a:cubicBezTo>
                  <a:cubicBezTo>
                    <a:pt x="22547" y="45530"/>
                    <a:pt x="24185" y="44514"/>
                    <a:pt x="25032" y="42923"/>
                  </a:cubicBezTo>
                  <a:lnTo>
                    <a:pt x="25032" y="33398"/>
                  </a:lnTo>
                  <a:lnTo>
                    <a:pt x="19511" y="30160"/>
                  </a:lnTo>
                  <a:cubicBezTo>
                    <a:pt x="10945" y="25207"/>
                    <a:pt x="6662" y="25683"/>
                    <a:pt x="6662" y="31493"/>
                  </a:cubicBezTo>
                  <a:cubicBezTo>
                    <a:pt x="6653" y="34072"/>
                    <a:pt x="7414" y="36593"/>
                    <a:pt x="8851" y="38732"/>
                  </a:cubicBezTo>
                  <a:cubicBezTo>
                    <a:pt x="10270" y="40907"/>
                    <a:pt x="12202" y="42704"/>
                    <a:pt x="14467" y="43971"/>
                  </a:cubicBezTo>
                  <a:close/>
                </a:path>
              </a:pathLst>
            </a:custGeom>
            <a:solidFill>
              <a:srgbClr val="B0B3C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0" name="Google Shape;1220;p31"/>
            <p:cNvSpPr/>
            <p:nvPr/>
          </p:nvSpPr>
          <p:spPr>
            <a:xfrm>
              <a:off x="3956522" y="663093"/>
              <a:ext cx="19892" cy="51720"/>
            </a:xfrm>
            <a:custGeom>
              <a:avLst/>
              <a:gdLst/>
              <a:ahLst/>
              <a:cxnLst/>
              <a:rect l="l" t="t" r="r" b="b"/>
              <a:pathLst>
                <a:path w="19892" h="51720" extrusionOk="0">
                  <a:moveTo>
                    <a:pt x="19892" y="18955"/>
                  </a:moveTo>
                  <a:cubicBezTo>
                    <a:pt x="18807" y="18085"/>
                    <a:pt x="17656" y="17290"/>
                    <a:pt x="16466" y="16573"/>
                  </a:cubicBezTo>
                  <a:cubicBezTo>
                    <a:pt x="11897" y="13906"/>
                    <a:pt x="8728" y="14383"/>
                    <a:pt x="6948" y="18002"/>
                  </a:cubicBezTo>
                  <a:lnTo>
                    <a:pt x="6948" y="51721"/>
                  </a:lnTo>
                  <a:lnTo>
                    <a:pt x="0" y="47625"/>
                  </a:lnTo>
                  <a:lnTo>
                    <a:pt x="0" y="0"/>
                  </a:lnTo>
                  <a:lnTo>
                    <a:pt x="6758" y="3905"/>
                  </a:lnTo>
                  <a:lnTo>
                    <a:pt x="6758" y="9430"/>
                  </a:lnTo>
                  <a:cubicBezTo>
                    <a:pt x="9042" y="6572"/>
                    <a:pt x="12278" y="6286"/>
                    <a:pt x="16275" y="8763"/>
                  </a:cubicBezTo>
                  <a:cubicBezTo>
                    <a:pt x="17408" y="9388"/>
                    <a:pt x="18436" y="10192"/>
                    <a:pt x="19321" y="11144"/>
                  </a:cubicBezTo>
                  <a:close/>
                </a:path>
              </a:pathLst>
            </a:custGeom>
            <a:solidFill>
              <a:srgbClr val="B0B3C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1" name="Google Shape;1221;p31"/>
            <p:cNvSpPr/>
            <p:nvPr/>
          </p:nvSpPr>
          <p:spPr>
            <a:xfrm>
              <a:off x="3980286" y="683824"/>
              <a:ext cx="34675" cy="54516"/>
            </a:xfrm>
            <a:custGeom>
              <a:avLst/>
              <a:gdLst/>
              <a:ahLst/>
              <a:cxnLst/>
              <a:rect l="l" t="t" r="r" b="b"/>
              <a:pathLst>
                <a:path w="34675" h="54516" extrusionOk="0">
                  <a:moveTo>
                    <a:pt x="18400" y="45467"/>
                  </a:moveTo>
                  <a:cubicBezTo>
                    <a:pt x="20304" y="46811"/>
                    <a:pt x="22721" y="47231"/>
                    <a:pt x="24967" y="46610"/>
                  </a:cubicBezTo>
                  <a:cubicBezTo>
                    <a:pt x="26918" y="45847"/>
                    <a:pt x="28175" y="43941"/>
                    <a:pt x="28108" y="41848"/>
                  </a:cubicBezTo>
                  <a:lnTo>
                    <a:pt x="34675" y="45658"/>
                  </a:lnTo>
                  <a:cubicBezTo>
                    <a:pt x="34694" y="48006"/>
                    <a:pt x="33847" y="50279"/>
                    <a:pt x="32296" y="52040"/>
                  </a:cubicBezTo>
                  <a:cubicBezTo>
                    <a:pt x="30716" y="53647"/>
                    <a:pt x="28555" y="54541"/>
                    <a:pt x="26300" y="54516"/>
                  </a:cubicBezTo>
                  <a:cubicBezTo>
                    <a:pt x="23501" y="54441"/>
                    <a:pt x="20770" y="53619"/>
                    <a:pt x="18400" y="52135"/>
                  </a:cubicBezTo>
                  <a:cubicBezTo>
                    <a:pt x="12680" y="48793"/>
                    <a:pt x="8054" y="43862"/>
                    <a:pt x="5075" y="37943"/>
                  </a:cubicBezTo>
                  <a:cubicBezTo>
                    <a:pt x="1715" y="31610"/>
                    <a:pt x="-17" y="24539"/>
                    <a:pt x="31" y="17369"/>
                  </a:cubicBezTo>
                  <a:lnTo>
                    <a:pt x="31" y="15940"/>
                  </a:lnTo>
                  <a:cubicBezTo>
                    <a:pt x="-169" y="12060"/>
                    <a:pt x="611" y="8193"/>
                    <a:pt x="2315" y="4700"/>
                  </a:cubicBezTo>
                  <a:cubicBezTo>
                    <a:pt x="3467" y="2168"/>
                    <a:pt x="5836" y="405"/>
                    <a:pt x="8597" y="33"/>
                  </a:cubicBezTo>
                  <a:cubicBezTo>
                    <a:pt x="11966" y="-190"/>
                    <a:pt x="15316" y="715"/>
                    <a:pt x="18114" y="2605"/>
                  </a:cubicBezTo>
                  <a:cubicBezTo>
                    <a:pt x="22864" y="5371"/>
                    <a:pt x="26823" y="9306"/>
                    <a:pt x="29631" y="14035"/>
                  </a:cubicBezTo>
                  <a:cubicBezTo>
                    <a:pt x="32543" y="18605"/>
                    <a:pt x="34219" y="23859"/>
                    <a:pt x="34485" y="29275"/>
                  </a:cubicBezTo>
                  <a:lnTo>
                    <a:pt x="27918" y="25465"/>
                  </a:lnTo>
                  <a:cubicBezTo>
                    <a:pt x="27651" y="22098"/>
                    <a:pt x="26604" y="18839"/>
                    <a:pt x="24872" y="15940"/>
                  </a:cubicBezTo>
                  <a:cubicBezTo>
                    <a:pt x="23207" y="13144"/>
                    <a:pt x="20884" y="10792"/>
                    <a:pt x="18114" y="9082"/>
                  </a:cubicBezTo>
                  <a:cubicBezTo>
                    <a:pt x="14564" y="7113"/>
                    <a:pt x="11804" y="7113"/>
                    <a:pt x="9834" y="9082"/>
                  </a:cubicBezTo>
                  <a:cubicBezTo>
                    <a:pt x="7464" y="12284"/>
                    <a:pt x="6408" y="16270"/>
                    <a:pt x="6883" y="20226"/>
                  </a:cubicBezTo>
                  <a:lnTo>
                    <a:pt x="6883" y="21750"/>
                  </a:lnTo>
                  <a:cubicBezTo>
                    <a:pt x="6798" y="26703"/>
                    <a:pt x="7807" y="31614"/>
                    <a:pt x="9834" y="36133"/>
                  </a:cubicBezTo>
                  <a:cubicBezTo>
                    <a:pt x="11652" y="40058"/>
                    <a:pt x="14650" y="43321"/>
                    <a:pt x="18400" y="45467"/>
                  </a:cubicBezTo>
                  <a:close/>
                </a:path>
              </a:pathLst>
            </a:custGeom>
            <a:solidFill>
              <a:srgbClr val="B0B3C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2" name="Google Shape;1222;p31"/>
            <p:cNvSpPr/>
            <p:nvPr/>
          </p:nvSpPr>
          <p:spPr>
            <a:xfrm>
              <a:off x="4022575" y="681666"/>
              <a:ext cx="32718" cy="85915"/>
            </a:xfrm>
            <a:custGeom>
              <a:avLst/>
              <a:gdLst/>
              <a:ahLst/>
              <a:cxnLst/>
              <a:rect l="l" t="t" r="r" b="b"/>
              <a:pathLst>
                <a:path w="32718" h="85915" extrusionOk="0">
                  <a:moveTo>
                    <a:pt x="7614" y="29718"/>
                  </a:moveTo>
                  <a:cubicBezTo>
                    <a:pt x="11145" y="26777"/>
                    <a:pt x="16266" y="26777"/>
                    <a:pt x="19797" y="29718"/>
                  </a:cubicBezTo>
                  <a:cubicBezTo>
                    <a:pt x="28411" y="34878"/>
                    <a:pt x="33388" y="44461"/>
                    <a:pt x="32646" y="54483"/>
                  </a:cubicBezTo>
                  <a:lnTo>
                    <a:pt x="32646" y="85916"/>
                  </a:lnTo>
                  <a:lnTo>
                    <a:pt x="25603" y="81820"/>
                  </a:lnTo>
                  <a:lnTo>
                    <a:pt x="25603" y="50387"/>
                  </a:lnTo>
                  <a:cubicBezTo>
                    <a:pt x="25698" y="47343"/>
                    <a:pt x="25003" y="44327"/>
                    <a:pt x="23604" y="41624"/>
                  </a:cubicBezTo>
                  <a:cubicBezTo>
                    <a:pt x="22034" y="39026"/>
                    <a:pt x="19797" y="36890"/>
                    <a:pt x="17132" y="35433"/>
                  </a:cubicBezTo>
                  <a:cubicBezTo>
                    <a:pt x="15352" y="34286"/>
                    <a:pt x="13230" y="33814"/>
                    <a:pt x="11136" y="34100"/>
                  </a:cubicBezTo>
                  <a:cubicBezTo>
                    <a:pt x="9356" y="34510"/>
                    <a:pt x="7852" y="35699"/>
                    <a:pt x="7043" y="37338"/>
                  </a:cubicBezTo>
                  <a:lnTo>
                    <a:pt x="7043" y="71152"/>
                  </a:lnTo>
                  <a:lnTo>
                    <a:pt x="0" y="67056"/>
                  </a:lnTo>
                  <a:lnTo>
                    <a:pt x="0" y="0"/>
                  </a:lnTo>
                  <a:lnTo>
                    <a:pt x="7043" y="4001"/>
                  </a:lnTo>
                  <a:close/>
                </a:path>
              </a:pathLst>
            </a:custGeom>
            <a:solidFill>
              <a:srgbClr val="B0B3C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3" name="Google Shape;1223;p31"/>
            <p:cNvSpPr/>
            <p:nvPr/>
          </p:nvSpPr>
          <p:spPr>
            <a:xfrm>
              <a:off x="4065860" y="766513"/>
              <a:ext cx="8800" cy="10615"/>
            </a:xfrm>
            <a:custGeom>
              <a:avLst/>
              <a:gdLst/>
              <a:ahLst/>
              <a:cxnLst/>
              <a:rect l="l" t="t" r="r" b="b"/>
              <a:pathLst>
                <a:path w="8800" h="10615" extrusionOk="0">
                  <a:moveTo>
                    <a:pt x="21" y="3164"/>
                  </a:moveTo>
                  <a:cubicBezTo>
                    <a:pt x="-103" y="2053"/>
                    <a:pt x="326" y="951"/>
                    <a:pt x="1163" y="212"/>
                  </a:cubicBezTo>
                  <a:cubicBezTo>
                    <a:pt x="1829" y="-265"/>
                    <a:pt x="2971" y="212"/>
                    <a:pt x="4399" y="212"/>
                  </a:cubicBezTo>
                  <a:cubicBezTo>
                    <a:pt x="5741" y="1038"/>
                    <a:pt x="6845" y="2183"/>
                    <a:pt x="7635" y="3545"/>
                  </a:cubicBezTo>
                  <a:cubicBezTo>
                    <a:pt x="8378" y="4818"/>
                    <a:pt x="8768" y="6263"/>
                    <a:pt x="8777" y="7736"/>
                  </a:cubicBezTo>
                  <a:cubicBezTo>
                    <a:pt x="8911" y="8767"/>
                    <a:pt x="8473" y="9788"/>
                    <a:pt x="7635" y="10403"/>
                  </a:cubicBezTo>
                  <a:cubicBezTo>
                    <a:pt x="6874" y="10880"/>
                    <a:pt x="5827" y="10403"/>
                    <a:pt x="4399" y="10403"/>
                  </a:cubicBezTo>
                  <a:cubicBezTo>
                    <a:pt x="3029" y="9659"/>
                    <a:pt x="1906" y="8534"/>
                    <a:pt x="1163" y="7165"/>
                  </a:cubicBezTo>
                  <a:cubicBezTo>
                    <a:pt x="440" y="5955"/>
                    <a:pt x="40" y="4575"/>
                    <a:pt x="21" y="3164"/>
                  </a:cubicBezTo>
                  <a:close/>
                </a:path>
              </a:pathLst>
            </a:custGeom>
            <a:solidFill>
              <a:srgbClr val="B0B3C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31"/>
            <p:cNvSpPr/>
            <p:nvPr/>
          </p:nvSpPr>
          <p:spPr>
            <a:xfrm>
              <a:off x="4086317" y="778377"/>
              <a:ext cx="8807" cy="10445"/>
            </a:xfrm>
            <a:custGeom>
              <a:avLst/>
              <a:gdLst/>
              <a:ahLst/>
              <a:cxnLst/>
              <a:rect l="l" t="t" r="r" b="b"/>
              <a:pathLst>
                <a:path w="8807" h="10445" extrusionOk="0">
                  <a:moveTo>
                    <a:pt x="27" y="3111"/>
                  </a:moveTo>
                  <a:cubicBezTo>
                    <a:pt x="-116" y="2025"/>
                    <a:pt x="313" y="942"/>
                    <a:pt x="1169" y="254"/>
                  </a:cubicBezTo>
                  <a:cubicBezTo>
                    <a:pt x="1835" y="-317"/>
                    <a:pt x="2978" y="254"/>
                    <a:pt x="4405" y="254"/>
                  </a:cubicBezTo>
                  <a:cubicBezTo>
                    <a:pt x="7051" y="1848"/>
                    <a:pt x="8707" y="4687"/>
                    <a:pt x="8784" y="7779"/>
                  </a:cubicBezTo>
                  <a:cubicBezTo>
                    <a:pt x="8917" y="8809"/>
                    <a:pt x="8479" y="9830"/>
                    <a:pt x="7641" y="10446"/>
                  </a:cubicBezTo>
                  <a:cubicBezTo>
                    <a:pt x="6975" y="10446"/>
                    <a:pt x="5833" y="10446"/>
                    <a:pt x="4405" y="10446"/>
                  </a:cubicBezTo>
                  <a:cubicBezTo>
                    <a:pt x="3035" y="9701"/>
                    <a:pt x="1912" y="8576"/>
                    <a:pt x="1169" y="7207"/>
                  </a:cubicBezTo>
                  <a:cubicBezTo>
                    <a:pt x="427" y="5970"/>
                    <a:pt x="27" y="4555"/>
                    <a:pt x="27" y="3111"/>
                  </a:cubicBezTo>
                  <a:close/>
                </a:path>
              </a:pathLst>
            </a:custGeom>
            <a:solidFill>
              <a:srgbClr val="B0B3C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31"/>
            <p:cNvSpPr/>
            <p:nvPr/>
          </p:nvSpPr>
          <p:spPr>
            <a:xfrm>
              <a:off x="4106781" y="790188"/>
              <a:ext cx="8804" cy="10445"/>
            </a:xfrm>
            <a:custGeom>
              <a:avLst/>
              <a:gdLst/>
              <a:ahLst/>
              <a:cxnLst/>
              <a:rect l="l" t="t" r="r" b="b"/>
              <a:pathLst>
                <a:path w="8804" h="10445" extrusionOk="0">
                  <a:moveTo>
                    <a:pt x="27" y="3111"/>
                  </a:moveTo>
                  <a:cubicBezTo>
                    <a:pt x="-116" y="2025"/>
                    <a:pt x="313" y="942"/>
                    <a:pt x="1169" y="254"/>
                  </a:cubicBezTo>
                  <a:cubicBezTo>
                    <a:pt x="1835" y="-318"/>
                    <a:pt x="2978" y="254"/>
                    <a:pt x="4405" y="254"/>
                  </a:cubicBezTo>
                  <a:cubicBezTo>
                    <a:pt x="5795" y="976"/>
                    <a:pt x="6918" y="2107"/>
                    <a:pt x="7641" y="3493"/>
                  </a:cubicBezTo>
                  <a:cubicBezTo>
                    <a:pt x="8374" y="4770"/>
                    <a:pt x="8764" y="6212"/>
                    <a:pt x="8783" y="7683"/>
                  </a:cubicBezTo>
                  <a:cubicBezTo>
                    <a:pt x="8907" y="8741"/>
                    <a:pt x="8479" y="9788"/>
                    <a:pt x="7641" y="10446"/>
                  </a:cubicBezTo>
                  <a:cubicBezTo>
                    <a:pt x="6975" y="10446"/>
                    <a:pt x="5833" y="10446"/>
                    <a:pt x="4405" y="9874"/>
                  </a:cubicBezTo>
                  <a:cubicBezTo>
                    <a:pt x="3035" y="9129"/>
                    <a:pt x="1912" y="8004"/>
                    <a:pt x="1169" y="6636"/>
                  </a:cubicBezTo>
                  <a:cubicBezTo>
                    <a:pt x="522" y="5567"/>
                    <a:pt x="132" y="4359"/>
                    <a:pt x="27" y="3111"/>
                  </a:cubicBezTo>
                  <a:close/>
                </a:path>
              </a:pathLst>
            </a:custGeom>
            <a:solidFill>
              <a:srgbClr val="B0B3C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31"/>
            <p:cNvSpPr/>
            <p:nvPr/>
          </p:nvSpPr>
          <p:spPr>
            <a:xfrm>
              <a:off x="6091738" y="1886219"/>
              <a:ext cx="73770" cy="113063"/>
            </a:xfrm>
            <a:custGeom>
              <a:avLst/>
              <a:gdLst/>
              <a:ahLst/>
              <a:cxnLst/>
              <a:rect l="l" t="t" r="r" b="b"/>
              <a:pathLst>
                <a:path w="73770" h="113063" extrusionOk="0">
                  <a:moveTo>
                    <a:pt x="72240" y="104944"/>
                  </a:moveTo>
                  <a:lnTo>
                    <a:pt x="57011" y="78751"/>
                  </a:lnTo>
                  <a:cubicBezTo>
                    <a:pt x="61932" y="73683"/>
                    <a:pt x="64435" y="66739"/>
                    <a:pt x="63864" y="59701"/>
                  </a:cubicBezTo>
                  <a:cubicBezTo>
                    <a:pt x="62646" y="37222"/>
                    <a:pt x="50806" y="16676"/>
                    <a:pt x="31980" y="4360"/>
                  </a:cubicBezTo>
                  <a:cubicBezTo>
                    <a:pt x="14277" y="-5831"/>
                    <a:pt x="0" y="2455"/>
                    <a:pt x="0" y="22839"/>
                  </a:cubicBezTo>
                  <a:cubicBezTo>
                    <a:pt x="1142" y="45585"/>
                    <a:pt x="13201" y="66378"/>
                    <a:pt x="32360" y="78655"/>
                  </a:cubicBezTo>
                  <a:cubicBezTo>
                    <a:pt x="37776" y="82303"/>
                    <a:pt x="44410" y="83675"/>
                    <a:pt x="50825" y="82465"/>
                  </a:cubicBezTo>
                  <a:lnTo>
                    <a:pt x="66148" y="109040"/>
                  </a:lnTo>
                  <a:cubicBezTo>
                    <a:pt x="67957" y="112088"/>
                    <a:pt x="70812" y="113803"/>
                    <a:pt x="72621" y="112755"/>
                  </a:cubicBezTo>
                  <a:cubicBezTo>
                    <a:pt x="74429" y="111707"/>
                    <a:pt x="73953" y="108088"/>
                    <a:pt x="72240" y="104944"/>
                  </a:cubicBezTo>
                  <a:close/>
                  <a:moveTo>
                    <a:pt x="49683" y="70273"/>
                  </a:moveTo>
                  <a:cubicBezTo>
                    <a:pt x="49131" y="70083"/>
                    <a:pt x="48522" y="70083"/>
                    <a:pt x="47970" y="70273"/>
                  </a:cubicBezTo>
                  <a:cubicBezTo>
                    <a:pt x="47532" y="70578"/>
                    <a:pt x="47198" y="71007"/>
                    <a:pt x="47018" y="71512"/>
                  </a:cubicBezTo>
                  <a:cubicBezTo>
                    <a:pt x="42011" y="72845"/>
                    <a:pt x="36682" y="71978"/>
                    <a:pt x="32360" y="69130"/>
                  </a:cubicBezTo>
                  <a:cubicBezTo>
                    <a:pt x="18198" y="59910"/>
                    <a:pt x="9289" y="44480"/>
                    <a:pt x="8376" y="27601"/>
                  </a:cubicBezTo>
                  <a:cubicBezTo>
                    <a:pt x="8376" y="12266"/>
                    <a:pt x="19131" y="6075"/>
                    <a:pt x="32360" y="13790"/>
                  </a:cubicBezTo>
                  <a:cubicBezTo>
                    <a:pt x="46494" y="23020"/>
                    <a:pt x="55374" y="38450"/>
                    <a:pt x="56250" y="55319"/>
                  </a:cubicBezTo>
                  <a:cubicBezTo>
                    <a:pt x="56678" y="61082"/>
                    <a:pt x="54213" y="66682"/>
                    <a:pt x="49683" y="7027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31"/>
            <p:cNvSpPr/>
            <p:nvPr/>
          </p:nvSpPr>
          <p:spPr>
            <a:xfrm>
              <a:off x="5099606" y="2084115"/>
              <a:ext cx="833576" cy="1053763"/>
            </a:xfrm>
            <a:custGeom>
              <a:avLst/>
              <a:gdLst/>
              <a:ahLst/>
              <a:cxnLst/>
              <a:rect l="l" t="t" r="r" b="b"/>
              <a:pathLst>
                <a:path w="833576" h="1053763" extrusionOk="0">
                  <a:moveTo>
                    <a:pt x="724017" y="325006"/>
                  </a:moveTo>
                  <a:cubicBezTo>
                    <a:pt x="569829" y="64973"/>
                    <a:pt x="310279" y="-65519"/>
                    <a:pt x="144289" y="32684"/>
                  </a:cubicBezTo>
                  <a:lnTo>
                    <a:pt x="0" y="115646"/>
                  </a:lnTo>
                  <a:lnTo>
                    <a:pt x="55298" y="207753"/>
                  </a:lnTo>
                  <a:cubicBezTo>
                    <a:pt x="64198" y="193570"/>
                    <a:pt x="74743" y="180502"/>
                    <a:pt x="86707" y="168796"/>
                  </a:cubicBezTo>
                  <a:cubicBezTo>
                    <a:pt x="226999" y="123266"/>
                    <a:pt x="419829" y="231947"/>
                    <a:pt x="538801" y="432067"/>
                  </a:cubicBezTo>
                  <a:cubicBezTo>
                    <a:pt x="657773" y="632187"/>
                    <a:pt x="660248" y="853929"/>
                    <a:pt x="553173" y="955370"/>
                  </a:cubicBezTo>
                  <a:cubicBezTo>
                    <a:pt x="539087" y="959809"/>
                    <a:pt x="524572" y="962714"/>
                    <a:pt x="509867" y="964038"/>
                  </a:cubicBezTo>
                  <a:lnTo>
                    <a:pt x="563833" y="1053764"/>
                  </a:lnTo>
                  <a:lnTo>
                    <a:pt x="702507" y="974230"/>
                  </a:lnTo>
                  <a:cubicBezTo>
                    <a:pt x="868496" y="875646"/>
                    <a:pt x="878109" y="584943"/>
                    <a:pt x="724017" y="325006"/>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31"/>
            <p:cNvSpPr/>
            <p:nvPr/>
          </p:nvSpPr>
          <p:spPr>
            <a:xfrm>
              <a:off x="4974070" y="2163744"/>
              <a:ext cx="820424" cy="1006964"/>
            </a:xfrm>
            <a:custGeom>
              <a:avLst/>
              <a:gdLst/>
              <a:ahLst/>
              <a:cxnLst/>
              <a:rect l="l" t="t" r="r" b="b"/>
              <a:pathLst>
                <a:path w="820424" h="1006964" extrusionOk="0">
                  <a:moveTo>
                    <a:pt x="710783" y="325006"/>
                  </a:moveTo>
                  <a:cubicBezTo>
                    <a:pt x="556595" y="64973"/>
                    <a:pt x="297046" y="-65519"/>
                    <a:pt x="131056" y="32684"/>
                  </a:cubicBezTo>
                  <a:cubicBezTo>
                    <a:pt x="-34934" y="130886"/>
                    <a:pt x="-44547" y="421970"/>
                    <a:pt x="109641" y="682003"/>
                  </a:cubicBezTo>
                  <a:cubicBezTo>
                    <a:pt x="263829" y="942035"/>
                    <a:pt x="523378" y="1072528"/>
                    <a:pt x="689368" y="974230"/>
                  </a:cubicBezTo>
                  <a:cubicBezTo>
                    <a:pt x="855358" y="875932"/>
                    <a:pt x="864971" y="584848"/>
                    <a:pt x="710783" y="325006"/>
                  </a:cubicBezTo>
                  <a:close/>
                  <a:moveTo>
                    <a:pt x="678708" y="875836"/>
                  </a:moveTo>
                  <a:cubicBezTo>
                    <a:pt x="538321" y="921366"/>
                    <a:pt x="345586" y="812686"/>
                    <a:pt x="226614" y="612470"/>
                  </a:cubicBezTo>
                  <a:cubicBezTo>
                    <a:pt x="107642" y="412255"/>
                    <a:pt x="105168" y="190703"/>
                    <a:pt x="212242" y="89262"/>
                  </a:cubicBezTo>
                  <a:cubicBezTo>
                    <a:pt x="352534" y="43733"/>
                    <a:pt x="545364" y="152413"/>
                    <a:pt x="664336" y="352533"/>
                  </a:cubicBezTo>
                  <a:cubicBezTo>
                    <a:pt x="783309" y="552653"/>
                    <a:pt x="785783" y="774300"/>
                    <a:pt x="678708" y="875741"/>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31"/>
            <p:cNvSpPr/>
            <p:nvPr/>
          </p:nvSpPr>
          <p:spPr>
            <a:xfrm>
              <a:off x="5034477" y="2242227"/>
              <a:ext cx="618491" cy="852150"/>
            </a:xfrm>
            <a:custGeom>
              <a:avLst/>
              <a:gdLst/>
              <a:ahLst/>
              <a:cxnLst/>
              <a:rect l="l" t="t" r="r" b="b"/>
              <a:pathLst>
                <a:path w="618491" h="852150" extrusionOk="0">
                  <a:moveTo>
                    <a:pt x="166398" y="533892"/>
                  </a:moveTo>
                  <a:cubicBezTo>
                    <a:pt x="47711" y="333866"/>
                    <a:pt x="44951" y="112124"/>
                    <a:pt x="152026" y="10683"/>
                  </a:cubicBezTo>
                  <a:cubicBezTo>
                    <a:pt x="213225" y="-9224"/>
                    <a:pt x="284513" y="301"/>
                    <a:pt x="355230" y="33924"/>
                  </a:cubicBezTo>
                  <a:cubicBezTo>
                    <a:pt x="268428" y="-7414"/>
                    <a:pt x="180960" y="-12844"/>
                    <a:pt x="112146" y="28019"/>
                  </a:cubicBezTo>
                  <a:cubicBezTo>
                    <a:pt x="-29192" y="111934"/>
                    <a:pt x="-38139" y="358250"/>
                    <a:pt x="92159" y="577992"/>
                  </a:cubicBezTo>
                  <a:cubicBezTo>
                    <a:pt x="222457" y="797734"/>
                    <a:pt x="442794" y="907938"/>
                    <a:pt x="584133" y="824023"/>
                  </a:cubicBezTo>
                  <a:cubicBezTo>
                    <a:pt x="596563" y="816432"/>
                    <a:pt x="608089" y="807450"/>
                    <a:pt x="618492" y="797258"/>
                  </a:cubicBezTo>
                  <a:cubicBezTo>
                    <a:pt x="477914" y="842787"/>
                    <a:pt x="284894" y="734107"/>
                    <a:pt x="166398" y="533892"/>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31"/>
            <p:cNvSpPr/>
            <p:nvPr/>
          </p:nvSpPr>
          <p:spPr>
            <a:xfrm>
              <a:off x="5108865" y="2242623"/>
              <a:ext cx="621582" cy="807149"/>
            </a:xfrm>
            <a:custGeom>
              <a:avLst/>
              <a:gdLst/>
              <a:ahLst/>
              <a:cxnLst/>
              <a:rect l="l" t="t" r="r" b="b"/>
              <a:pathLst>
                <a:path w="621582" h="807149" extrusionOk="0">
                  <a:moveTo>
                    <a:pt x="529828" y="273559"/>
                  </a:moveTo>
                  <a:cubicBezTo>
                    <a:pt x="411141" y="73534"/>
                    <a:pt x="218026" y="-35242"/>
                    <a:pt x="77734" y="10288"/>
                  </a:cubicBezTo>
                  <a:cubicBezTo>
                    <a:pt x="-29341" y="111729"/>
                    <a:pt x="-26962" y="333376"/>
                    <a:pt x="92106" y="533496"/>
                  </a:cubicBezTo>
                  <a:cubicBezTo>
                    <a:pt x="211173" y="733616"/>
                    <a:pt x="403813" y="842392"/>
                    <a:pt x="544200" y="796862"/>
                  </a:cubicBezTo>
                  <a:cubicBezTo>
                    <a:pt x="650989" y="695421"/>
                    <a:pt x="648229" y="473774"/>
                    <a:pt x="529828" y="273559"/>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31"/>
            <p:cNvSpPr/>
            <p:nvPr/>
          </p:nvSpPr>
          <p:spPr>
            <a:xfrm>
              <a:off x="5831808" y="2838412"/>
              <a:ext cx="311135" cy="259746"/>
            </a:xfrm>
            <a:custGeom>
              <a:avLst/>
              <a:gdLst/>
              <a:ahLst/>
              <a:cxnLst/>
              <a:rect l="l" t="t" r="r" b="b"/>
              <a:pathLst>
                <a:path w="311135" h="259746" extrusionOk="0">
                  <a:moveTo>
                    <a:pt x="0" y="0"/>
                  </a:moveTo>
                  <a:lnTo>
                    <a:pt x="311136" y="179546"/>
                  </a:lnTo>
                  <a:lnTo>
                    <a:pt x="311136" y="259747"/>
                  </a:lnTo>
                  <a:lnTo>
                    <a:pt x="0" y="80201"/>
                  </a:lnTo>
                  <a:lnTo>
                    <a:pt x="0" y="0"/>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2" name="Google Shape;1232;p31"/>
            <p:cNvSpPr/>
            <p:nvPr/>
          </p:nvSpPr>
          <p:spPr>
            <a:xfrm>
              <a:off x="5831808" y="2798312"/>
              <a:ext cx="380520" cy="219646"/>
            </a:xfrm>
            <a:custGeom>
              <a:avLst/>
              <a:gdLst/>
              <a:ahLst/>
              <a:cxnLst/>
              <a:rect l="l" t="t" r="r" b="b"/>
              <a:pathLst>
                <a:path w="380520" h="219646" extrusionOk="0">
                  <a:moveTo>
                    <a:pt x="69384" y="0"/>
                  </a:moveTo>
                  <a:lnTo>
                    <a:pt x="380520" y="179546"/>
                  </a:lnTo>
                  <a:lnTo>
                    <a:pt x="311136" y="219646"/>
                  </a:lnTo>
                  <a:lnTo>
                    <a:pt x="0" y="40100"/>
                  </a:lnTo>
                  <a:lnTo>
                    <a:pt x="69384" y="0"/>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3" name="Google Shape;1233;p31"/>
            <p:cNvSpPr/>
            <p:nvPr/>
          </p:nvSpPr>
          <p:spPr>
            <a:xfrm>
              <a:off x="6056214" y="2910510"/>
              <a:ext cx="696628" cy="514166"/>
            </a:xfrm>
            <a:custGeom>
              <a:avLst/>
              <a:gdLst/>
              <a:ahLst/>
              <a:cxnLst/>
              <a:rect l="l" t="t" r="r" b="b"/>
              <a:pathLst>
                <a:path w="696628" h="514166" extrusionOk="0">
                  <a:moveTo>
                    <a:pt x="20772" y="62109"/>
                  </a:moveTo>
                  <a:cubicBezTo>
                    <a:pt x="50182" y="12389"/>
                    <a:pt x="99770" y="-12567"/>
                    <a:pt x="131464" y="6293"/>
                  </a:cubicBezTo>
                  <a:lnTo>
                    <a:pt x="696629" y="335096"/>
                  </a:lnTo>
                  <a:lnTo>
                    <a:pt x="588983" y="514166"/>
                  </a:lnTo>
                  <a:lnTo>
                    <a:pt x="24865" y="186030"/>
                  </a:lnTo>
                  <a:cubicBezTo>
                    <a:pt x="-6830" y="167170"/>
                    <a:pt x="-8257" y="111640"/>
                    <a:pt x="20772" y="621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4" name="Google Shape;1234;p31"/>
            <p:cNvSpPr/>
            <p:nvPr/>
          </p:nvSpPr>
          <p:spPr>
            <a:xfrm>
              <a:off x="6620145" y="3238764"/>
              <a:ext cx="156663" cy="192193"/>
            </a:xfrm>
            <a:custGeom>
              <a:avLst/>
              <a:gdLst/>
              <a:ahLst/>
              <a:cxnLst/>
              <a:rect l="l" t="t" r="r" b="b"/>
              <a:pathLst>
                <a:path w="156663" h="192193" extrusionOk="0">
                  <a:moveTo>
                    <a:pt x="135743" y="130095"/>
                  </a:moveTo>
                  <a:cubicBezTo>
                    <a:pt x="106238" y="179720"/>
                    <a:pt x="56745" y="204771"/>
                    <a:pt x="25051" y="185912"/>
                  </a:cubicBezTo>
                  <a:cubicBezTo>
                    <a:pt x="-6643" y="167052"/>
                    <a:pt x="-8547" y="111617"/>
                    <a:pt x="20958" y="62087"/>
                  </a:cubicBezTo>
                  <a:cubicBezTo>
                    <a:pt x="50464" y="12557"/>
                    <a:pt x="99956" y="-12589"/>
                    <a:pt x="131650" y="6270"/>
                  </a:cubicBezTo>
                  <a:cubicBezTo>
                    <a:pt x="163344" y="25130"/>
                    <a:pt x="165153" y="80470"/>
                    <a:pt x="135743" y="130095"/>
                  </a:cubicBezTo>
                  <a:close/>
                </a:path>
              </a:pathLst>
            </a:custGeom>
            <a:solidFill>
              <a:srgbClr val="8C50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5" name="Google Shape;1235;p31"/>
            <p:cNvSpPr/>
            <p:nvPr/>
          </p:nvSpPr>
          <p:spPr>
            <a:xfrm>
              <a:off x="6620145" y="3238764"/>
              <a:ext cx="156663" cy="192193"/>
            </a:xfrm>
            <a:custGeom>
              <a:avLst/>
              <a:gdLst/>
              <a:ahLst/>
              <a:cxnLst/>
              <a:rect l="l" t="t" r="r" b="b"/>
              <a:pathLst>
                <a:path w="156663" h="192193" extrusionOk="0">
                  <a:moveTo>
                    <a:pt x="135743" y="130095"/>
                  </a:moveTo>
                  <a:cubicBezTo>
                    <a:pt x="106238" y="179720"/>
                    <a:pt x="56745" y="204771"/>
                    <a:pt x="25051" y="185912"/>
                  </a:cubicBezTo>
                  <a:cubicBezTo>
                    <a:pt x="-6643" y="167052"/>
                    <a:pt x="-8547" y="111617"/>
                    <a:pt x="20958" y="62087"/>
                  </a:cubicBezTo>
                  <a:cubicBezTo>
                    <a:pt x="50464" y="12557"/>
                    <a:pt x="99956" y="-12589"/>
                    <a:pt x="131650" y="6270"/>
                  </a:cubicBezTo>
                  <a:cubicBezTo>
                    <a:pt x="163344" y="25130"/>
                    <a:pt x="165153" y="80470"/>
                    <a:pt x="135743" y="13009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6" name="Google Shape;1236;p31"/>
            <p:cNvSpPr/>
            <p:nvPr/>
          </p:nvSpPr>
          <p:spPr>
            <a:xfrm>
              <a:off x="3797207" y="2991392"/>
              <a:ext cx="2353338" cy="1403876"/>
            </a:xfrm>
            <a:custGeom>
              <a:avLst/>
              <a:gdLst/>
              <a:ahLst/>
              <a:cxnLst/>
              <a:rect l="l" t="t" r="r" b="b"/>
              <a:pathLst>
                <a:path w="2353338" h="1403876" extrusionOk="0">
                  <a:moveTo>
                    <a:pt x="2300432" y="1399691"/>
                  </a:moveTo>
                  <a:lnTo>
                    <a:pt x="7411" y="30758"/>
                  </a:lnTo>
                  <a:cubicBezTo>
                    <a:pt x="-3629" y="24471"/>
                    <a:pt x="-2106" y="13327"/>
                    <a:pt x="10457" y="5992"/>
                  </a:cubicBezTo>
                  <a:lnTo>
                    <a:pt x="10457" y="5992"/>
                  </a:lnTo>
                  <a:cubicBezTo>
                    <a:pt x="23658" y="-1342"/>
                    <a:pt x="39543" y="-1980"/>
                    <a:pt x="53287" y="4278"/>
                  </a:cubicBezTo>
                  <a:lnTo>
                    <a:pt x="2345927" y="1373211"/>
                  </a:lnTo>
                  <a:cubicBezTo>
                    <a:pt x="2356968" y="1379593"/>
                    <a:pt x="2355445" y="1390642"/>
                    <a:pt x="2342881" y="1397976"/>
                  </a:cubicBezTo>
                  <a:lnTo>
                    <a:pt x="2342881" y="1397976"/>
                  </a:lnTo>
                  <a:cubicBezTo>
                    <a:pt x="2329785" y="1405186"/>
                    <a:pt x="2314062" y="1405825"/>
                    <a:pt x="2300432" y="1399691"/>
                  </a:cubicBez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7" name="Google Shape;1237;p31"/>
            <p:cNvSpPr/>
            <p:nvPr/>
          </p:nvSpPr>
          <p:spPr>
            <a:xfrm>
              <a:off x="2602525" y="4569200"/>
              <a:ext cx="891148" cy="510349"/>
            </a:xfrm>
            <a:custGeom>
              <a:avLst/>
              <a:gdLst/>
              <a:ahLst/>
              <a:cxnLst/>
              <a:rect l="l" t="t" r="r" b="b"/>
              <a:pathLst>
                <a:path w="891148" h="510349" extrusionOk="0">
                  <a:moveTo>
                    <a:pt x="356916" y="510349"/>
                  </a:moveTo>
                  <a:lnTo>
                    <a:pt x="0" y="306038"/>
                  </a:lnTo>
                  <a:lnTo>
                    <a:pt x="534232" y="0"/>
                  </a:lnTo>
                  <a:lnTo>
                    <a:pt x="891149" y="204311"/>
                  </a:lnTo>
                  <a:lnTo>
                    <a:pt x="356916" y="510349"/>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8" name="Google Shape;1238;p31"/>
            <p:cNvSpPr/>
            <p:nvPr/>
          </p:nvSpPr>
          <p:spPr>
            <a:xfrm>
              <a:off x="2671243" y="4325932"/>
              <a:ext cx="591243" cy="341661"/>
            </a:xfrm>
            <a:custGeom>
              <a:avLst/>
              <a:gdLst/>
              <a:ahLst/>
              <a:cxnLst/>
              <a:rect l="l" t="t" r="r" b="b"/>
              <a:pathLst>
                <a:path w="591243" h="341661" extrusionOk="0">
                  <a:moveTo>
                    <a:pt x="295622" y="341662"/>
                  </a:moveTo>
                  <a:lnTo>
                    <a:pt x="0" y="170783"/>
                  </a:lnTo>
                  <a:lnTo>
                    <a:pt x="295622" y="0"/>
                  </a:lnTo>
                  <a:lnTo>
                    <a:pt x="591244" y="170783"/>
                  </a:lnTo>
                  <a:lnTo>
                    <a:pt x="295622" y="341662"/>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9" name="Google Shape;1239;p31"/>
            <p:cNvSpPr/>
            <p:nvPr/>
          </p:nvSpPr>
          <p:spPr>
            <a:xfrm>
              <a:off x="2671243" y="4496715"/>
              <a:ext cx="295621" cy="512444"/>
            </a:xfrm>
            <a:custGeom>
              <a:avLst/>
              <a:gdLst/>
              <a:ahLst/>
              <a:cxnLst/>
              <a:rect l="l" t="t" r="r" b="b"/>
              <a:pathLst>
                <a:path w="295621" h="512444" extrusionOk="0">
                  <a:moveTo>
                    <a:pt x="295622" y="512445"/>
                  </a:moveTo>
                  <a:lnTo>
                    <a:pt x="0" y="341662"/>
                  </a:lnTo>
                  <a:lnTo>
                    <a:pt x="0" y="0"/>
                  </a:lnTo>
                  <a:lnTo>
                    <a:pt x="295622" y="170879"/>
                  </a:lnTo>
                  <a:lnTo>
                    <a:pt x="295622" y="512445"/>
                  </a:lnTo>
                  <a:close/>
                </a:path>
              </a:pathLst>
            </a:custGeom>
            <a:solidFill>
              <a:srgbClr val="B1B6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0" name="Google Shape;1240;p31"/>
            <p:cNvSpPr/>
            <p:nvPr/>
          </p:nvSpPr>
          <p:spPr>
            <a:xfrm>
              <a:off x="2966865" y="4496715"/>
              <a:ext cx="295621" cy="512444"/>
            </a:xfrm>
            <a:custGeom>
              <a:avLst/>
              <a:gdLst/>
              <a:ahLst/>
              <a:cxnLst/>
              <a:rect l="l" t="t" r="r" b="b"/>
              <a:pathLst>
                <a:path w="295621" h="512444" extrusionOk="0">
                  <a:moveTo>
                    <a:pt x="295622" y="341662"/>
                  </a:moveTo>
                  <a:lnTo>
                    <a:pt x="0" y="512445"/>
                  </a:lnTo>
                  <a:lnTo>
                    <a:pt x="0" y="170879"/>
                  </a:lnTo>
                  <a:lnTo>
                    <a:pt x="295622" y="0"/>
                  </a:lnTo>
                  <a:lnTo>
                    <a:pt x="295622" y="341662"/>
                  </a:lnTo>
                  <a:close/>
                </a:path>
              </a:pathLst>
            </a:custGeom>
            <a:solidFill>
              <a:srgbClr val="C4C7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1" name="Google Shape;1241;p31"/>
            <p:cNvSpPr/>
            <p:nvPr/>
          </p:nvSpPr>
          <p:spPr>
            <a:xfrm>
              <a:off x="3352925" y="4700698"/>
              <a:ext cx="220640" cy="124389"/>
            </a:xfrm>
            <a:custGeom>
              <a:avLst/>
              <a:gdLst/>
              <a:ahLst/>
              <a:cxnLst/>
              <a:rect l="l" t="t" r="r" b="b"/>
              <a:pathLst>
                <a:path w="220640" h="124389" extrusionOk="0">
                  <a:moveTo>
                    <a:pt x="11021" y="30141"/>
                  </a:moveTo>
                  <a:cubicBezTo>
                    <a:pt x="36663" y="37161"/>
                    <a:pt x="64037" y="33732"/>
                    <a:pt x="87163" y="20616"/>
                  </a:cubicBezTo>
                  <a:cubicBezTo>
                    <a:pt x="105532" y="21188"/>
                    <a:pt x="205088" y="-21484"/>
                    <a:pt x="218603" y="14330"/>
                  </a:cubicBezTo>
                  <a:cubicBezTo>
                    <a:pt x="230501" y="45762"/>
                    <a:pt x="187385" y="74813"/>
                    <a:pt x="164352" y="80338"/>
                  </a:cubicBezTo>
                  <a:cubicBezTo>
                    <a:pt x="114003" y="92530"/>
                    <a:pt x="76789" y="117676"/>
                    <a:pt x="56611" y="121867"/>
                  </a:cubicBezTo>
                  <a:cubicBezTo>
                    <a:pt x="41573" y="125105"/>
                    <a:pt x="22062" y="127201"/>
                    <a:pt x="10069" y="115295"/>
                  </a:cubicBezTo>
                  <a:cubicBezTo>
                    <a:pt x="-4112" y="101388"/>
                    <a:pt x="-2875" y="48905"/>
                    <a:pt x="11021" y="30141"/>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2" name="Google Shape;1242;p31"/>
            <p:cNvSpPr/>
            <p:nvPr/>
          </p:nvSpPr>
          <p:spPr>
            <a:xfrm>
              <a:off x="3356617" y="4721600"/>
              <a:ext cx="217074" cy="103773"/>
            </a:xfrm>
            <a:custGeom>
              <a:avLst/>
              <a:gdLst/>
              <a:ahLst/>
              <a:cxnLst/>
              <a:rect l="l" t="t" r="r" b="b"/>
              <a:pathLst>
                <a:path w="217074" h="103773" extrusionOk="0">
                  <a:moveTo>
                    <a:pt x="53109" y="92583"/>
                  </a:moveTo>
                  <a:cubicBezTo>
                    <a:pt x="73287" y="88297"/>
                    <a:pt x="110216" y="63246"/>
                    <a:pt x="160850" y="51054"/>
                  </a:cubicBezTo>
                  <a:cubicBezTo>
                    <a:pt x="179886" y="46387"/>
                    <a:pt x="213388" y="25241"/>
                    <a:pt x="216720" y="0"/>
                  </a:cubicBezTo>
                  <a:cubicBezTo>
                    <a:pt x="221193" y="28575"/>
                    <a:pt x="182265" y="54578"/>
                    <a:pt x="160850" y="59722"/>
                  </a:cubicBezTo>
                  <a:cubicBezTo>
                    <a:pt x="110501" y="71914"/>
                    <a:pt x="73287" y="97059"/>
                    <a:pt x="53109" y="101251"/>
                  </a:cubicBezTo>
                  <a:cubicBezTo>
                    <a:pt x="38071" y="104489"/>
                    <a:pt x="18560" y="106584"/>
                    <a:pt x="6567" y="94678"/>
                  </a:cubicBezTo>
                  <a:cubicBezTo>
                    <a:pt x="3439" y="91269"/>
                    <a:pt x="1186" y="87154"/>
                    <a:pt x="0" y="82677"/>
                  </a:cubicBezTo>
                  <a:cubicBezTo>
                    <a:pt x="15148" y="94183"/>
                    <a:pt x="34836" y="97850"/>
                    <a:pt x="53109" y="9258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3" name="Google Shape;1243;p31"/>
            <p:cNvSpPr/>
            <p:nvPr/>
          </p:nvSpPr>
          <p:spPr>
            <a:xfrm>
              <a:off x="3173533" y="4605067"/>
              <a:ext cx="220687" cy="124551"/>
            </a:xfrm>
            <a:custGeom>
              <a:avLst/>
              <a:gdLst/>
              <a:ahLst/>
              <a:cxnLst/>
              <a:rect l="l" t="t" r="r" b="b"/>
              <a:pathLst>
                <a:path w="220687" h="124551" extrusionOk="0">
                  <a:moveTo>
                    <a:pt x="11098" y="30141"/>
                  </a:moveTo>
                  <a:cubicBezTo>
                    <a:pt x="36743" y="37095"/>
                    <a:pt x="64094" y="33675"/>
                    <a:pt x="87240" y="20616"/>
                  </a:cubicBezTo>
                  <a:cubicBezTo>
                    <a:pt x="105609" y="21188"/>
                    <a:pt x="205070" y="-21484"/>
                    <a:pt x="218680" y="14330"/>
                  </a:cubicBezTo>
                  <a:cubicBezTo>
                    <a:pt x="230482" y="45762"/>
                    <a:pt x="187367" y="74718"/>
                    <a:pt x="164334" y="80338"/>
                  </a:cubicBezTo>
                  <a:cubicBezTo>
                    <a:pt x="114270" y="92816"/>
                    <a:pt x="76865" y="117962"/>
                    <a:pt x="57164" y="122058"/>
                  </a:cubicBezTo>
                  <a:cubicBezTo>
                    <a:pt x="42126" y="125296"/>
                    <a:pt x="22614" y="127296"/>
                    <a:pt x="10622" y="115485"/>
                  </a:cubicBezTo>
                  <a:cubicBezTo>
                    <a:pt x="-4226" y="101388"/>
                    <a:pt x="-2989" y="48810"/>
                    <a:pt x="11098" y="30141"/>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4" name="Google Shape;1244;p31"/>
            <p:cNvSpPr/>
            <p:nvPr/>
          </p:nvSpPr>
          <p:spPr>
            <a:xfrm>
              <a:off x="3177588" y="4625969"/>
              <a:ext cx="217074" cy="103649"/>
            </a:xfrm>
            <a:custGeom>
              <a:avLst/>
              <a:gdLst/>
              <a:ahLst/>
              <a:cxnLst/>
              <a:rect l="l" t="t" r="r" b="b"/>
              <a:pathLst>
                <a:path w="217074" h="103649" extrusionOk="0">
                  <a:moveTo>
                    <a:pt x="53109" y="92583"/>
                  </a:moveTo>
                  <a:cubicBezTo>
                    <a:pt x="73287" y="88297"/>
                    <a:pt x="110216" y="63246"/>
                    <a:pt x="160755" y="51054"/>
                  </a:cubicBezTo>
                  <a:cubicBezTo>
                    <a:pt x="179791" y="46387"/>
                    <a:pt x="213388" y="25241"/>
                    <a:pt x="216720" y="0"/>
                  </a:cubicBezTo>
                  <a:cubicBezTo>
                    <a:pt x="221193" y="28575"/>
                    <a:pt x="182265" y="54483"/>
                    <a:pt x="160755" y="59722"/>
                  </a:cubicBezTo>
                  <a:cubicBezTo>
                    <a:pt x="110216" y="71914"/>
                    <a:pt x="72811" y="97060"/>
                    <a:pt x="53109" y="101155"/>
                  </a:cubicBezTo>
                  <a:cubicBezTo>
                    <a:pt x="38071" y="104394"/>
                    <a:pt x="18560" y="106394"/>
                    <a:pt x="6567" y="94583"/>
                  </a:cubicBezTo>
                  <a:cubicBezTo>
                    <a:pt x="3481" y="91145"/>
                    <a:pt x="1233" y="87039"/>
                    <a:pt x="0" y="82582"/>
                  </a:cubicBezTo>
                  <a:cubicBezTo>
                    <a:pt x="15132" y="94116"/>
                    <a:pt x="34821" y="97831"/>
                    <a:pt x="53109" y="9258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5" name="Google Shape;1245;p31"/>
            <p:cNvSpPr/>
            <p:nvPr/>
          </p:nvSpPr>
          <p:spPr>
            <a:xfrm>
              <a:off x="2766014" y="4132721"/>
              <a:ext cx="711887" cy="612953"/>
            </a:xfrm>
            <a:custGeom>
              <a:avLst/>
              <a:gdLst/>
              <a:ahLst/>
              <a:cxnLst/>
              <a:rect l="l" t="t" r="r" b="b"/>
              <a:pathLst>
                <a:path w="711887" h="612953" extrusionOk="0">
                  <a:moveTo>
                    <a:pt x="139081" y="378472"/>
                  </a:moveTo>
                  <a:cubicBezTo>
                    <a:pt x="216746" y="412572"/>
                    <a:pt x="289937" y="418001"/>
                    <a:pt x="349804" y="385806"/>
                  </a:cubicBezTo>
                  <a:lnTo>
                    <a:pt x="411670" y="350088"/>
                  </a:lnTo>
                  <a:cubicBezTo>
                    <a:pt x="415381" y="430002"/>
                    <a:pt x="418903" y="506774"/>
                    <a:pt x="418903" y="506774"/>
                  </a:cubicBezTo>
                  <a:cubicBezTo>
                    <a:pt x="418903" y="506774"/>
                    <a:pt x="466492" y="542683"/>
                    <a:pt x="503231" y="510679"/>
                  </a:cubicBezTo>
                  <a:cubicBezTo>
                    <a:pt x="503231" y="510679"/>
                    <a:pt x="510940" y="398475"/>
                    <a:pt x="518744" y="288175"/>
                  </a:cubicBezTo>
                  <a:lnTo>
                    <a:pt x="583656" y="250742"/>
                  </a:lnTo>
                  <a:cubicBezTo>
                    <a:pt x="582151" y="256628"/>
                    <a:pt x="581321" y="262667"/>
                    <a:pt x="581181" y="268744"/>
                  </a:cubicBezTo>
                  <a:cubicBezTo>
                    <a:pt x="581657" y="289699"/>
                    <a:pt x="596219" y="601262"/>
                    <a:pt x="596219" y="601262"/>
                  </a:cubicBezTo>
                  <a:cubicBezTo>
                    <a:pt x="596219" y="601262"/>
                    <a:pt x="643808" y="629837"/>
                    <a:pt x="680927" y="597642"/>
                  </a:cubicBezTo>
                  <a:cubicBezTo>
                    <a:pt x="680927" y="597642"/>
                    <a:pt x="705769" y="236645"/>
                    <a:pt x="711479" y="179019"/>
                  </a:cubicBezTo>
                  <a:cubicBezTo>
                    <a:pt x="717951" y="114153"/>
                    <a:pt x="645997" y="82149"/>
                    <a:pt x="600407" y="98818"/>
                  </a:cubicBezTo>
                  <a:cubicBezTo>
                    <a:pt x="589842" y="102628"/>
                    <a:pt x="563764" y="112344"/>
                    <a:pt x="530832" y="124631"/>
                  </a:cubicBezTo>
                  <a:cubicBezTo>
                    <a:pt x="532260" y="106629"/>
                    <a:pt x="533402" y="92532"/>
                    <a:pt x="534258" y="84531"/>
                  </a:cubicBezTo>
                  <a:cubicBezTo>
                    <a:pt x="540635" y="19665"/>
                    <a:pt x="468681" y="-12243"/>
                    <a:pt x="423186" y="4330"/>
                  </a:cubicBezTo>
                  <a:cubicBezTo>
                    <a:pt x="381689" y="19475"/>
                    <a:pt x="101581" y="124631"/>
                    <a:pt x="101581" y="124631"/>
                  </a:cubicBezTo>
                  <a:cubicBezTo>
                    <a:pt x="103236" y="151558"/>
                    <a:pt x="106414" y="178362"/>
                    <a:pt x="111098" y="204927"/>
                  </a:cubicBezTo>
                  <a:lnTo>
                    <a:pt x="407" y="195402"/>
                  </a:lnTo>
                  <a:cubicBezTo>
                    <a:pt x="-5875" y="299700"/>
                    <a:pt x="61511" y="344277"/>
                    <a:pt x="139081" y="378472"/>
                  </a:cubicBezTo>
                  <a:close/>
                  <a:moveTo>
                    <a:pt x="332291" y="199021"/>
                  </a:moveTo>
                  <a:lnTo>
                    <a:pt x="406340" y="156254"/>
                  </a:lnTo>
                  <a:cubicBezTo>
                    <a:pt x="405118" y="161483"/>
                    <a:pt x="404323" y="166798"/>
                    <a:pt x="403960" y="1721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6" name="Google Shape;1246;p31"/>
            <p:cNvSpPr/>
            <p:nvPr/>
          </p:nvSpPr>
          <p:spPr>
            <a:xfrm>
              <a:off x="2706078" y="4012750"/>
              <a:ext cx="153426" cy="268033"/>
            </a:xfrm>
            <a:custGeom>
              <a:avLst/>
              <a:gdLst/>
              <a:ahLst/>
              <a:cxnLst/>
              <a:rect l="l" t="t" r="r" b="b"/>
              <a:pathLst>
                <a:path w="153426" h="268033" extrusionOk="0">
                  <a:moveTo>
                    <a:pt x="0" y="0"/>
                  </a:moveTo>
                  <a:cubicBezTo>
                    <a:pt x="0" y="0"/>
                    <a:pt x="9518" y="137731"/>
                    <a:pt x="27221" y="157544"/>
                  </a:cubicBezTo>
                  <a:cubicBezTo>
                    <a:pt x="44924" y="177355"/>
                    <a:pt x="106313" y="190500"/>
                    <a:pt x="106313" y="190500"/>
                  </a:cubicBezTo>
                  <a:lnTo>
                    <a:pt x="153426" y="268034"/>
                  </a:lnTo>
                  <a:cubicBezTo>
                    <a:pt x="153426" y="268034"/>
                    <a:pt x="110501" y="21717"/>
                    <a:pt x="101174" y="15812"/>
                  </a:cubicBezTo>
                  <a:cubicBezTo>
                    <a:pt x="91846" y="9906"/>
                    <a:pt x="0" y="0"/>
                    <a:pt x="0"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7" name="Google Shape;1247;p31"/>
            <p:cNvSpPr/>
            <p:nvPr/>
          </p:nvSpPr>
          <p:spPr>
            <a:xfrm>
              <a:off x="2694181" y="3854621"/>
              <a:ext cx="102411" cy="197244"/>
            </a:xfrm>
            <a:custGeom>
              <a:avLst/>
              <a:gdLst/>
              <a:ahLst/>
              <a:cxnLst/>
              <a:rect l="l" t="t" r="r" b="b"/>
              <a:pathLst>
                <a:path w="102411" h="197244" extrusionOk="0">
                  <a:moveTo>
                    <a:pt x="102411" y="4776"/>
                  </a:moveTo>
                  <a:cubicBezTo>
                    <a:pt x="78681" y="-6244"/>
                    <a:pt x="50468" y="2376"/>
                    <a:pt x="36929" y="24778"/>
                  </a:cubicBezTo>
                  <a:cubicBezTo>
                    <a:pt x="19607" y="53353"/>
                    <a:pt x="1618" y="151842"/>
                    <a:pt x="0" y="168701"/>
                  </a:cubicBezTo>
                  <a:cubicBezTo>
                    <a:pt x="0" y="168701"/>
                    <a:pt x="24270" y="202229"/>
                    <a:pt x="60723" y="19660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31"/>
            <p:cNvSpPr/>
            <p:nvPr/>
          </p:nvSpPr>
          <p:spPr>
            <a:xfrm>
              <a:off x="2799755" y="3593223"/>
              <a:ext cx="234442" cy="375527"/>
            </a:xfrm>
            <a:custGeom>
              <a:avLst/>
              <a:gdLst/>
              <a:ahLst/>
              <a:cxnLst/>
              <a:rect l="l" t="t" r="r" b="b"/>
              <a:pathLst>
                <a:path w="234442" h="375527" extrusionOk="0">
                  <a:moveTo>
                    <a:pt x="13397" y="267888"/>
                  </a:moveTo>
                  <a:cubicBezTo>
                    <a:pt x="37192" y="269032"/>
                    <a:pt x="54895" y="275127"/>
                    <a:pt x="57845" y="267888"/>
                  </a:cubicBezTo>
                  <a:cubicBezTo>
                    <a:pt x="60387" y="255592"/>
                    <a:pt x="62198" y="243152"/>
                    <a:pt x="63271" y="230646"/>
                  </a:cubicBezTo>
                  <a:cubicBezTo>
                    <a:pt x="60510" y="223693"/>
                    <a:pt x="58131" y="216263"/>
                    <a:pt x="58131" y="216263"/>
                  </a:cubicBezTo>
                  <a:cubicBezTo>
                    <a:pt x="28245" y="197880"/>
                    <a:pt x="18823" y="165590"/>
                    <a:pt x="14920" y="127966"/>
                  </a:cubicBezTo>
                  <a:cubicBezTo>
                    <a:pt x="8258" y="63673"/>
                    <a:pt x="42903" y="7380"/>
                    <a:pt x="107243" y="617"/>
                  </a:cubicBezTo>
                  <a:cubicBezTo>
                    <a:pt x="167585" y="-5670"/>
                    <a:pt x="211938" y="36812"/>
                    <a:pt x="223931" y="95200"/>
                  </a:cubicBezTo>
                  <a:cubicBezTo>
                    <a:pt x="230307" y="123775"/>
                    <a:pt x="242966" y="178449"/>
                    <a:pt x="225834" y="225788"/>
                  </a:cubicBezTo>
                  <a:cubicBezTo>
                    <a:pt x="216316" y="252268"/>
                    <a:pt x="203848" y="273413"/>
                    <a:pt x="191475" y="277413"/>
                  </a:cubicBezTo>
                  <a:cubicBezTo>
                    <a:pt x="179496" y="277042"/>
                    <a:pt x="167548" y="275994"/>
                    <a:pt x="155688" y="274270"/>
                  </a:cubicBezTo>
                  <a:lnTo>
                    <a:pt x="155688" y="274270"/>
                  </a:lnTo>
                  <a:cubicBezTo>
                    <a:pt x="155688" y="274270"/>
                    <a:pt x="152452" y="292177"/>
                    <a:pt x="150263" y="303607"/>
                  </a:cubicBezTo>
                  <a:cubicBezTo>
                    <a:pt x="148074" y="315037"/>
                    <a:pt x="148930" y="321133"/>
                    <a:pt x="171678" y="335230"/>
                  </a:cubicBezTo>
                  <a:cubicBezTo>
                    <a:pt x="194425" y="349327"/>
                    <a:pt x="137224" y="378188"/>
                    <a:pt x="99819" y="375330"/>
                  </a:cubicBezTo>
                  <a:cubicBezTo>
                    <a:pt x="62414" y="372473"/>
                    <a:pt x="20250" y="349899"/>
                    <a:pt x="8734" y="325705"/>
                  </a:cubicBezTo>
                  <a:cubicBezTo>
                    <a:pt x="-4115" y="298940"/>
                    <a:pt x="-2973" y="267126"/>
                    <a:pt x="13397" y="267888"/>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49" name="Google Shape;1249;p31"/>
            <p:cNvGrpSpPr/>
            <p:nvPr/>
          </p:nvGrpSpPr>
          <p:grpSpPr>
            <a:xfrm>
              <a:off x="2941619" y="3895613"/>
              <a:ext cx="483621" cy="510995"/>
              <a:chOff x="4345944" y="4626313"/>
              <a:chExt cx="483621" cy="510995"/>
            </a:xfrm>
          </p:grpSpPr>
          <p:grpSp>
            <p:nvGrpSpPr>
              <p:cNvPr id="1250" name="Google Shape;1250;p31"/>
              <p:cNvGrpSpPr/>
              <p:nvPr/>
            </p:nvGrpSpPr>
            <p:grpSpPr>
              <a:xfrm>
                <a:off x="4345944" y="4852987"/>
                <a:ext cx="474200" cy="284321"/>
                <a:chOff x="4345944" y="4852987"/>
                <a:chExt cx="474200" cy="284321"/>
              </a:xfrm>
            </p:grpSpPr>
            <p:sp>
              <p:nvSpPr>
                <p:cNvPr id="1251" name="Google Shape;1251;p31"/>
                <p:cNvSpPr/>
                <p:nvPr/>
              </p:nvSpPr>
              <p:spPr>
                <a:xfrm>
                  <a:off x="4346061" y="4969668"/>
                  <a:ext cx="474083" cy="167618"/>
                </a:xfrm>
                <a:custGeom>
                  <a:avLst/>
                  <a:gdLst/>
                  <a:ahLst/>
                  <a:cxnLst/>
                  <a:rect l="l" t="t" r="r" b="b"/>
                  <a:pathLst>
                    <a:path w="474083" h="167618" extrusionOk="0">
                      <a:moveTo>
                        <a:pt x="474082" y="43529"/>
                      </a:moveTo>
                      <a:lnTo>
                        <a:pt x="474082" y="43529"/>
                      </a:lnTo>
                      <a:cubicBezTo>
                        <a:pt x="474178" y="50425"/>
                        <a:pt x="470537" y="56845"/>
                        <a:pt x="464564" y="60293"/>
                      </a:cubicBezTo>
                      <a:lnTo>
                        <a:pt x="283155" y="165068"/>
                      </a:lnTo>
                      <a:cubicBezTo>
                        <a:pt x="277266" y="168469"/>
                        <a:pt x="270009" y="168469"/>
                        <a:pt x="264120" y="165068"/>
                      </a:cubicBezTo>
                      <a:lnTo>
                        <a:pt x="9520" y="18193"/>
                      </a:lnTo>
                      <a:cubicBezTo>
                        <a:pt x="3547" y="14745"/>
                        <a:pt x="-94" y="8334"/>
                        <a:pt x="2" y="1429"/>
                      </a:cubicBezTo>
                      <a:lnTo>
                        <a:pt x="2" y="0"/>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2" name="Google Shape;1252;p31"/>
                <p:cNvSpPr/>
                <p:nvPr/>
              </p:nvSpPr>
              <p:spPr>
                <a:xfrm>
                  <a:off x="4619603" y="5013483"/>
                  <a:ext cx="200539" cy="123825"/>
                </a:xfrm>
                <a:custGeom>
                  <a:avLst/>
                  <a:gdLst/>
                  <a:ahLst/>
                  <a:cxnLst/>
                  <a:rect l="l" t="t" r="r" b="b"/>
                  <a:pathLst>
                    <a:path w="200539" h="123825" extrusionOk="0">
                      <a:moveTo>
                        <a:pt x="190926" y="16478"/>
                      </a:moveTo>
                      <a:lnTo>
                        <a:pt x="9518" y="121253"/>
                      </a:lnTo>
                      <a:cubicBezTo>
                        <a:pt x="6626" y="122930"/>
                        <a:pt x="3344" y="123815"/>
                        <a:pt x="0" y="123825"/>
                      </a:cubicBezTo>
                      <a:lnTo>
                        <a:pt x="0" y="0"/>
                      </a:lnTo>
                      <a:lnTo>
                        <a:pt x="200539" y="0"/>
                      </a:lnTo>
                      <a:cubicBezTo>
                        <a:pt x="200513" y="6820"/>
                        <a:pt x="196846" y="13106"/>
                        <a:pt x="190926" y="16478"/>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3" name="Google Shape;1253;p31"/>
                <p:cNvSpPr/>
                <p:nvPr/>
              </p:nvSpPr>
              <p:spPr>
                <a:xfrm>
                  <a:off x="4345944" y="4852987"/>
                  <a:ext cx="474198" cy="274003"/>
                </a:xfrm>
                <a:custGeom>
                  <a:avLst/>
                  <a:gdLst/>
                  <a:ahLst/>
                  <a:cxnLst/>
                  <a:rect l="l" t="t" r="r" b="b"/>
                  <a:pathLst>
                    <a:path w="474198" h="274003" extrusionOk="0">
                      <a:moveTo>
                        <a:pt x="280322" y="272224"/>
                      </a:moveTo>
                      <a:cubicBezTo>
                        <a:pt x="276096" y="274596"/>
                        <a:pt x="270938" y="274596"/>
                        <a:pt x="266712" y="272224"/>
                      </a:cubicBezTo>
                      <a:lnTo>
                        <a:pt x="2498" y="119824"/>
                      </a:lnTo>
                      <a:cubicBezTo>
                        <a:pt x="-833" y="117824"/>
                        <a:pt x="-833" y="114681"/>
                        <a:pt x="2498" y="112776"/>
                      </a:cubicBezTo>
                      <a:lnTo>
                        <a:pt x="197137" y="0"/>
                      </a:lnTo>
                      <a:lnTo>
                        <a:pt x="474199" y="16021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54" name="Google Shape;1254;p31"/>
                <p:cNvGrpSpPr/>
                <p:nvPr/>
              </p:nvGrpSpPr>
              <p:grpSpPr>
                <a:xfrm>
                  <a:off x="4457040" y="4985575"/>
                  <a:ext cx="133724" cy="77247"/>
                  <a:chOff x="4457040" y="4985575"/>
                  <a:chExt cx="133724" cy="77247"/>
                </a:xfrm>
              </p:grpSpPr>
              <p:sp>
                <p:nvSpPr>
                  <p:cNvPr id="1255" name="Google Shape;1255;p31"/>
                  <p:cNvSpPr/>
                  <p:nvPr/>
                </p:nvSpPr>
                <p:spPr>
                  <a:xfrm>
                    <a:off x="4457040" y="4985575"/>
                    <a:ext cx="133724" cy="77247"/>
                  </a:xfrm>
                  <a:custGeom>
                    <a:avLst/>
                    <a:gdLst/>
                    <a:ahLst/>
                    <a:cxnLst/>
                    <a:rect l="l" t="t" r="r" b="b"/>
                    <a:pathLst>
                      <a:path w="133724" h="77247" extrusionOk="0">
                        <a:moveTo>
                          <a:pt x="0" y="27622"/>
                        </a:moveTo>
                        <a:lnTo>
                          <a:pt x="1332" y="28384"/>
                        </a:lnTo>
                        <a:lnTo>
                          <a:pt x="85945" y="77248"/>
                        </a:lnTo>
                        <a:lnTo>
                          <a:pt x="132487" y="50387"/>
                        </a:lnTo>
                        <a:lnTo>
                          <a:pt x="133725" y="49625"/>
                        </a:lnTo>
                        <a:lnTo>
                          <a:pt x="47779" y="0"/>
                        </a:lnTo>
                        <a:lnTo>
                          <a:pt x="0" y="27622"/>
                        </a:lnTo>
                        <a:close/>
                      </a:path>
                    </a:pathLst>
                  </a:custGeom>
                  <a:solidFill>
                    <a:srgbClr val="BFBF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6" name="Google Shape;1256;p31"/>
                  <p:cNvSpPr/>
                  <p:nvPr/>
                </p:nvSpPr>
                <p:spPr>
                  <a:xfrm>
                    <a:off x="4458372" y="4987099"/>
                    <a:ext cx="131154" cy="75723"/>
                  </a:xfrm>
                  <a:custGeom>
                    <a:avLst/>
                    <a:gdLst/>
                    <a:ahLst/>
                    <a:cxnLst/>
                    <a:rect l="l" t="t" r="r" b="b"/>
                    <a:pathLst>
                      <a:path w="131154" h="75723" extrusionOk="0">
                        <a:moveTo>
                          <a:pt x="0" y="26861"/>
                        </a:moveTo>
                        <a:lnTo>
                          <a:pt x="84613" y="75724"/>
                        </a:lnTo>
                        <a:lnTo>
                          <a:pt x="131155" y="48863"/>
                        </a:lnTo>
                        <a:lnTo>
                          <a:pt x="46447" y="0"/>
                        </a:lnTo>
                        <a:lnTo>
                          <a:pt x="0" y="26861"/>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57" name="Google Shape;1257;p31"/>
                <p:cNvSpPr/>
                <p:nvPr/>
              </p:nvSpPr>
              <p:spPr>
                <a:xfrm>
                  <a:off x="4747605" y="5011693"/>
                  <a:ext cx="29363" cy="16916"/>
                </a:xfrm>
                <a:custGeom>
                  <a:avLst/>
                  <a:gdLst/>
                  <a:ahLst/>
                  <a:cxnLst/>
                  <a:rect l="l" t="t" r="r" b="b"/>
                  <a:pathLst>
                    <a:path w="29363" h="16916" extrusionOk="0">
                      <a:moveTo>
                        <a:pt x="679" y="9411"/>
                      </a:moveTo>
                      <a:lnTo>
                        <a:pt x="12957" y="16459"/>
                      </a:lnTo>
                      <a:cubicBezTo>
                        <a:pt x="14185" y="17069"/>
                        <a:pt x="15630" y="17069"/>
                        <a:pt x="16859" y="16459"/>
                      </a:cubicBezTo>
                      <a:lnTo>
                        <a:pt x="28470" y="9696"/>
                      </a:lnTo>
                      <a:cubicBezTo>
                        <a:pt x="29613" y="9030"/>
                        <a:pt x="29708" y="8077"/>
                        <a:pt x="28470" y="7506"/>
                      </a:cubicBezTo>
                      <a:lnTo>
                        <a:pt x="16288" y="457"/>
                      </a:lnTo>
                      <a:cubicBezTo>
                        <a:pt x="15059" y="-152"/>
                        <a:pt x="13614" y="-152"/>
                        <a:pt x="12385" y="457"/>
                      </a:cubicBezTo>
                      <a:lnTo>
                        <a:pt x="679" y="7220"/>
                      </a:lnTo>
                      <a:cubicBezTo>
                        <a:pt x="-178" y="7982"/>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8" name="Google Shape;1258;p31"/>
                <p:cNvSpPr/>
                <p:nvPr/>
              </p:nvSpPr>
              <p:spPr>
                <a:xfrm>
                  <a:off x="4730414" y="5001691"/>
                  <a:ext cx="29303" cy="16916"/>
                </a:xfrm>
                <a:custGeom>
                  <a:avLst/>
                  <a:gdLst/>
                  <a:ahLst/>
                  <a:cxnLst/>
                  <a:rect l="l" t="t" r="r" b="b"/>
                  <a:pathLst>
                    <a:path w="29303" h="16916" extrusionOk="0">
                      <a:moveTo>
                        <a:pt x="642" y="9411"/>
                      </a:moveTo>
                      <a:lnTo>
                        <a:pt x="12825" y="16459"/>
                      </a:lnTo>
                      <a:cubicBezTo>
                        <a:pt x="14054" y="17069"/>
                        <a:pt x="15499" y="17069"/>
                        <a:pt x="16727" y="16459"/>
                      </a:cubicBezTo>
                      <a:lnTo>
                        <a:pt x="28339" y="9696"/>
                      </a:lnTo>
                      <a:cubicBezTo>
                        <a:pt x="29576" y="9030"/>
                        <a:pt x="29672" y="8077"/>
                        <a:pt x="28339" y="7506"/>
                      </a:cubicBezTo>
                      <a:lnTo>
                        <a:pt x="16156" y="457"/>
                      </a:lnTo>
                      <a:cubicBezTo>
                        <a:pt x="14928" y="-152"/>
                        <a:pt x="13483" y="-152"/>
                        <a:pt x="12254" y="457"/>
                      </a:cubicBezTo>
                      <a:lnTo>
                        <a:pt x="642" y="7124"/>
                      </a:lnTo>
                      <a:cubicBezTo>
                        <a:pt x="-214" y="7791"/>
                        <a:pt x="-214" y="8458"/>
                        <a:pt x="642"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9" name="Google Shape;1259;p31"/>
                <p:cNvSpPr/>
                <p:nvPr/>
              </p:nvSpPr>
              <p:spPr>
                <a:xfrm>
                  <a:off x="4713055" y="4991690"/>
                  <a:ext cx="29363" cy="16916"/>
                </a:xfrm>
                <a:custGeom>
                  <a:avLst/>
                  <a:gdLst/>
                  <a:ahLst/>
                  <a:cxnLst/>
                  <a:rect l="l" t="t" r="r" b="b"/>
                  <a:pathLst>
                    <a:path w="29363" h="16916" extrusionOk="0">
                      <a:moveTo>
                        <a:pt x="679" y="9411"/>
                      </a:moveTo>
                      <a:lnTo>
                        <a:pt x="12957" y="16459"/>
                      </a:lnTo>
                      <a:cubicBezTo>
                        <a:pt x="14152" y="17069"/>
                        <a:pt x="15568" y="17069"/>
                        <a:pt x="16764" y="16459"/>
                      </a:cubicBezTo>
                      <a:lnTo>
                        <a:pt x="28471" y="9792"/>
                      </a:lnTo>
                      <a:cubicBezTo>
                        <a:pt x="29613" y="9125"/>
                        <a:pt x="29708" y="8077"/>
                        <a:pt x="28471" y="7506"/>
                      </a:cubicBezTo>
                      <a:lnTo>
                        <a:pt x="16193" y="457"/>
                      </a:lnTo>
                      <a:cubicBezTo>
                        <a:pt x="14997" y="-152"/>
                        <a:pt x="13581" y="-152"/>
                        <a:pt x="12385" y="457"/>
                      </a:cubicBezTo>
                      <a:lnTo>
                        <a:pt x="679" y="7125"/>
                      </a:lnTo>
                      <a:cubicBezTo>
                        <a:pt x="-178" y="7792"/>
                        <a:pt x="-273" y="8935"/>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0" name="Google Shape;1260;p31"/>
                <p:cNvSpPr/>
                <p:nvPr/>
              </p:nvSpPr>
              <p:spPr>
                <a:xfrm>
                  <a:off x="4695787" y="4981117"/>
                  <a:ext cx="29345" cy="17487"/>
                </a:xfrm>
                <a:custGeom>
                  <a:avLst/>
                  <a:gdLst/>
                  <a:ahLst/>
                  <a:cxnLst/>
                  <a:rect l="l" t="t" r="r" b="b"/>
                  <a:pathLst>
                    <a:path w="29345" h="17487" extrusionOk="0">
                      <a:moveTo>
                        <a:pt x="720" y="9982"/>
                      </a:moveTo>
                      <a:lnTo>
                        <a:pt x="12903" y="17031"/>
                      </a:lnTo>
                      <a:cubicBezTo>
                        <a:pt x="14131" y="17640"/>
                        <a:pt x="15576" y="17640"/>
                        <a:pt x="16805" y="17031"/>
                      </a:cubicBezTo>
                      <a:lnTo>
                        <a:pt x="28417" y="10363"/>
                      </a:lnTo>
                      <a:cubicBezTo>
                        <a:pt x="29559" y="9696"/>
                        <a:pt x="29749" y="8649"/>
                        <a:pt x="28417" y="8077"/>
                      </a:cubicBezTo>
                      <a:lnTo>
                        <a:pt x="16519" y="457"/>
                      </a:lnTo>
                      <a:cubicBezTo>
                        <a:pt x="15291" y="-152"/>
                        <a:pt x="13846" y="-152"/>
                        <a:pt x="12617" y="457"/>
                      </a:cubicBezTo>
                      <a:lnTo>
                        <a:pt x="1005" y="7125"/>
                      </a:lnTo>
                      <a:cubicBezTo>
                        <a:pt x="-232" y="8363"/>
                        <a:pt x="-327" y="9411"/>
                        <a:pt x="720" y="9982"/>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1" name="Google Shape;1261;p31"/>
                <p:cNvSpPr/>
                <p:nvPr/>
              </p:nvSpPr>
              <p:spPr>
                <a:xfrm>
                  <a:off x="4678497" y="4971592"/>
                  <a:ext cx="29372" cy="17487"/>
                </a:xfrm>
                <a:custGeom>
                  <a:avLst/>
                  <a:gdLst/>
                  <a:ahLst/>
                  <a:cxnLst/>
                  <a:rect l="l" t="t" r="r" b="b"/>
                  <a:pathLst>
                    <a:path w="29372" h="17487" extrusionOk="0">
                      <a:moveTo>
                        <a:pt x="688" y="9982"/>
                      </a:moveTo>
                      <a:lnTo>
                        <a:pt x="12871" y="17031"/>
                      </a:lnTo>
                      <a:cubicBezTo>
                        <a:pt x="14099" y="17640"/>
                        <a:pt x="15544" y="17640"/>
                        <a:pt x="16773" y="17031"/>
                      </a:cubicBezTo>
                      <a:lnTo>
                        <a:pt x="28480" y="10268"/>
                      </a:lnTo>
                      <a:cubicBezTo>
                        <a:pt x="29622" y="9601"/>
                        <a:pt x="29717" y="8553"/>
                        <a:pt x="28480" y="7982"/>
                      </a:cubicBezTo>
                      <a:lnTo>
                        <a:pt x="16487" y="457"/>
                      </a:lnTo>
                      <a:cubicBezTo>
                        <a:pt x="15259" y="-152"/>
                        <a:pt x="13814" y="-152"/>
                        <a:pt x="12585" y="457"/>
                      </a:cubicBezTo>
                      <a:lnTo>
                        <a:pt x="973" y="7220"/>
                      </a:lnTo>
                      <a:cubicBezTo>
                        <a:pt x="-169" y="7982"/>
                        <a:pt x="-359" y="8935"/>
                        <a:pt x="688" y="9982"/>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2" name="Google Shape;1262;p31"/>
                <p:cNvSpPr/>
                <p:nvPr/>
              </p:nvSpPr>
              <p:spPr>
                <a:xfrm>
                  <a:off x="4661184" y="4961591"/>
                  <a:ext cx="29363" cy="17011"/>
                </a:xfrm>
                <a:custGeom>
                  <a:avLst/>
                  <a:gdLst/>
                  <a:ahLst/>
                  <a:cxnLst/>
                  <a:rect l="l" t="t" r="r" b="b"/>
                  <a:pathLst>
                    <a:path w="29363" h="17011" extrusionOk="0">
                      <a:moveTo>
                        <a:pt x="679" y="9506"/>
                      </a:moveTo>
                      <a:lnTo>
                        <a:pt x="12957" y="16555"/>
                      </a:lnTo>
                      <a:cubicBezTo>
                        <a:pt x="14152" y="17164"/>
                        <a:pt x="15568" y="17164"/>
                        <a:pt x="16764" y="16555"/>
                      </a:cubicBezTo>
                      <a:lnTo>
                        <a:pt x="28470" y="9792"/>
                      </a:lnTo>
                      <a:cubicBezTo>
                        <a:pt x="29613" y="9125"/>
                        <a:pt x="29708" y="8077"/>
                        <a:pt x="28470" y="7506"/>
                      </a:cubicBezTo>
                      <a:lnTo>
                        <a:pt x="16288" y="457"/>
                      </a:lnTo>
                      <a:cubicBezTo>
                        <a:pt x="15059" y="-152"/>
                        <a:pt x="13614" y="-152"/>
                        <a:pt x="12385" y="457"/>
                      </a:cubicBezTo>
                      <a:lnTo>
                        <a:pt x="679" y="7220"/>
                      </a:lnTo>
                      <a:cubicBezTo>
                        <a:pt x="-178" y="7982"/>
                        <a:pt x="-273" y="8934"/>
                        <a:pt x="679"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3" name="Google Shape;1263;p31"/>
                <p:cNvSpPr/>
                <p:nvPr/>
              </p:nvSpPr>
              <p:spPr>
                <a:xfrm>
                  <a:off x="4643896" y="4951685"/>
                  <a:ext cx="29270" cy="17011"/>
                </a:xfrm>
                <a:custGeom>
                  <a:avLst/>
                  <a:gdLst/>
                  <a:ahLst/>
                  <a:cxnLst/>
                  <a:rect l="l" t="t" r="r" b="b"/>
                  <a:pathLst>
                    <a:path w="29270" h="17011" extrusionOk="0">
                      <a:moveTo>
                        <a:pt x="644" y="9411"/>
                      </a:moveTo>
                      <a:lnTo>
                        <a:pt x="12827" y="16554"/>
                      </a:lnTo>
                      <a:cubicBezTo>
                        <a:pt x="14056" y="17164"/>
                        <a:pt x="15501" y="17164"/>
                        <a:pt x="16729" y="16554"/>
                      </a:cubicBezTo>
                      <a:lnTo>
                        <a:pt x="28341" y="9792"/>
                      </a:lnTo>
                      <a:cubicBezTo>
                        <a:pt x="29483" y="9125"/>
                        <a:pt x="29674" y="8172"/>
                        <a:pt x="28341" y="7601"/>
                      </a:cubicBezTo>
                      <a:lnTo>
                        <a:pt x="16158" y="457"/>
                      </a:lnTo>
                      <a:cubicBezTo>
                        <a:pt x="14930" y="-152"/>
                        <a:pt x="13485" y="-152"/>
                        <a:pt x="12256" y="457"/>
                      </a:cubicBezTo>
                      <a:lnTo>
                        <a:pt x="644" y="7220"/>
                      </a:lnTo>
                      <a:cubicBezTo>
                        <a:pt x="-117" y="7887"/>
                        <a:pt x="-307" y="8839"/>
                        <a:pt x="644"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4" name="Google Shape;1264;p31"/>
                <p:cNvSpPr/>
                <p:nvPr/>
              </p:nvSpPr>
              <p:spPr>
                <a:xfrm>
                  <a:off x="4626634" y="4941779"/>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1" y="9696"/>
                      </a:lnTo>
                      <a:cubicBezTo>
                        <a:pt x="29613" y="9030"/>
                        <a:pt x="29708" y="8077"/>
                        <a:pt x="28471" y="7506"/>
                      </a:cubicBezTo>
                      <a:lnTo>
                        <a:pt x="16193" y="457"/>
                      </a:lnTo>
                      <a:cubicBezTo>
                        <a:pt x="14964" y="-152"/>
                        <a:pt x="13519" y="-152"/>
                        <a:pt x="12290" y="457"/>
                      </a:cubicBezTo>
                      <a:lnTo>
                        <a:pt x="679" y="7220"/>
                      </a:lnTo>
                      <a:cubicBezTo>
                        <a:pt x="-178" y="7792"/>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5" name="Google Shape;1265;p31"/>
                <p:cNvSpPr/>
                <p:nvPr/>
              </p:nvSpPr>
              <p:spPr>
                <a:xfrm>
                  <a:off x="4609300" y="4931587"/>
                  <a:ext cx="29374" cy="17106"/>
                </a:xfrm>
                <a:custGeom>
                  <a:avLst/>
                  <a:gdLst/>
                  <a:ahLst/>
                  <a:cxnLst/>
                  <a:rect l="l" t="t" r="r" b="b"/>
                  <a:pathLst>
                    <a:path w="29374" h="17106" extrusionOk="0">
                      <a:moveTo>
                        <a:pt x="690" y="9601"/>
                      </a:moveTo>
                      <a:lnTo>
                        <a:pt x="12968" y="16650"/>
                      </a:lnTo>
                      <a:cubicBezTo>
                        <a:pt x="14197" y="17259"/>
                        <a:pt x="15642" y="17259"/>
                        <a:pt x="16870" y="16650"/>
                      </a:cubicBezTo>
                      <a:lnTo>
                        <a:pt x="28482" y="9887"/>
                      </a:lnTo>
                      <a:cubicBezTo>
                        <a:pt x="29624" y="9220"/>
                        <a:pt x="29719" y="8268"/>
                        <a:pt x="28482" y="7696"/>
                      </a:cubicBezTo>
                      <a:lnTo>
                        <a:pt x="16204" y="457"/>
                      </a:lnTo>
                      <a:cubicBezTo>
                        <a:pt x="14975" y="-152"/>
                        <a:pt x="13530" y="-152"/>
                        <a:pt x="12302" y="457"/>
                      </a:cubicBezTo>
                      <a:lnTo>
                        <a:pt x="595" y="7220"/>
                      </a:lnTo>
                      <a:cubicBezTo>
                        <a:pt x="-167" y="7982"/>
                        <a:pt x="-262" y="9030"/>
                        <a:pt x="690" y="96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6" name="Google Shape;1266;p31"/>
                <p:cNvSpPr/>
                <p:nvPr/>
              </p:nvSpPr>
              <p:spPr>
                <a:xfrm>
                  <a:off x="4592048" y="4921776"/>
                  <a:ext cx="29341" cy="16916"/>
                </a:xfrm>
                <a:custGeom>
                  <a:avLst/>
                  <a:gdLst/>
                  <a:ahLst/>
                  <a:cxnLst/>
                  <a:rect l="l" t="t" r="r" b="b"/>
                  <a:pathLst>
                    <a:path w="29341" h="16916" extrusionOk="0">
                      <a:moveTo>
                        <a:pt x="716" y="9411"/>
                      </a:moveTo>
                      <a:lnTo>
                        <a:pt x="12898" y="16459"/>
                      </a:lnTo>
                      <a:cubicBezTo>
                        <a:pt x="14127" y="17069"/>
                        <a:pt x="15572" y="17069"/>
                        <a:pt x="16801" y="16459"/>
                      </a:cubicBezTo>
                      <a:lnTo>
                        <a:pt x="28412" y="9792"/>
                      </a:lnTo>
                      <a:cubicBezTo>
                        <a:pt x="29554" y="9125"/>
                        <a:pt x="29745" y="8077"/>
                        <a:pt x="28412" y="7506"/>
                      </a:cubicBezTo>
                      <a:lnTo>
                        <a:pt x="16230" y="457"/>
                      </a:lnTo>
                      <a:cubicBezTo>
                        <a:pt x="15001" y="-152"/>
                        <a:pt x="13556" y="-152"/>
                        <a:pt x="12327" y="457"/>
                      </a:cubicBezTo>
                      <a:lnTo>
                        <a:pt x="716" y="7125"/>
                      </a:lnTo>
                      <a:cubicBezTo>
                        <a:pt x="-141" y="7792"/>
                        <a:pt x="-331" y="8839"/>
                        <a:pt x="716"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7" name="Google Shape;1267;p31"/>
                <p:cNvSpPr/>
                <p:nvPr/>
              </p:nvSpPr>
              <p:spPr>
                <a:xfrm>
                  <a:off x="4574762" y="4911775"/>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0" y="9792"/>
                      </a:lnTo>
                      <a:cubicBezTo>
                        <a:pt x="29613" y="9125"/>
                        <a:pt x="29708" y="8077"/>
                        <a:pt x="28470" y="7506"/>
                      </a:cubicBezTo>
                      <a:lnTo>
                        <a:pt x="16193" y="457"/>
                      </a:lnTo>
                      <a:cubicBezTo>
                        <a:pt x="14997" y="-152"/>
                        <a:pt x="13581" y="-152"/>
                        <a:pt x="12385" y="457"/>
                      </a:cubicBezTo>
                      <a:lnTo>
                        <a:pt x="679" y="7125"/>
                      </a:lnTo>
                      <a:cubicBezTo>
                        <a:pt x="-178" y="7791"/>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8" name="Google Shape;1268;p31"/>
                <p:cNvSpPr/>
                <p:nvPr/>
              </p:nvSpPr>
              <p:spPr>
                <a:xfrm>
                  <a:off x="4557452" y="4901679"/>
                  <a:ext cx="29387" cy="16983"/>
                </a:xfrm>
                <a:custGeom>
                  <a:avLst/>
                  <a:gdLst/>
                  <a:ahLst/>
                  <a:cxnLst/>
                  <a:rect l="l" t="t" r="r" b="b"/>
                  <a:pathLst>
                    <a:path w="29387" h="16983" extrusionOk="0">
                      <a:moveTo>
                        <a:pt x="761" y="9506"/>
                      </a:moveTo>
                      <a:lnTo>
                        <a:pt x="12944" y="16554"/>
                      </a:lnTo>
                      <a:cubicBezTo>
                        <a:pt x="14182" y="17126"/>
                        <a:pt x="15608" y="17126"/>
                        <a:pt x="16846" y="16554"/>
                      </a:cubicBezTo>
                      <a:lnTo>
                        <a:pt x="28458" y="9792"/>
                      </a:lnTo>
                      <a:cubicBezTo>
                        <a:pt x="29600" y="9125"/>
                        <a:pt x="29791" y="8077"/>
                        <a:pt x="28458" y="7506"/>
                      </a:cubicBezTo>
                      <a:lnTo>
                        <a:pt x="16275" y="457"/>
                      </a:lnTo>
                      <a:cubicBezTo>
                        <a:pt x="15047" y="-152"/>
                        <a:pt x="13602" y="-152"/>
                        <a:pt x="12373" y="457"/>
                      </a:cubicBezTo>
                      <a:lnTo>
                        <a:pt x="666" y="7220"/>
                      </a:lnTo>
                      <a:cubicBezTo>
                        <a:pt x="-190" y="7982"/>
                        <a:pt x="-286" y="8934"/>
                        <a:pt x="761"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9" name="Google Shape;1269;p31"/>
                <p:cNvSpPr/>
                <p:nvPr/>
              </p:nvSpPr>
              <p:spPr>
                <a:xfrm>
                  <a:off x="4540118" y="4891677"/>
                  <a:ext cx="29458" cy="17011"/>
                </a:xfrm>
                <a:custGeom>
                  <a:avLst/>
                  <a:gdLst/>
                  <a:ahLst/>
                  <a:cxnLst/>
                  <a:rect l="l" t="t" r="r" b="b"/>
                  <a:pathLst>
                    <a:path w="29458" h="17011" extrusionOk="0">
                      <a:moveTo>
                        <a:pt x="774" y="9506"/>
                      </a:moveTo>
                      <a:lnTo>
                        <a:pt x="12956" y="16554"/>
                      </a:lnTo>
                      <a:cubicBezTo>
                        <a:pt x="14185" y="17164"/>
                        <a:pt x="15630" y="17164"/>
                        <a:pt x="16859" y="16554"/>
                      </a:cubicBezTo>
                      <a:lnTo>
                        <a:pt x="28566" y="9792"/>
                      </a:lnTo>
                      <a:cubicBezTo>
                        <a:pt x="29708" y="9125"/>
                        <a:pt x="29803" y="8077"/>
                        <a:pt x="28566" y="7506"/>
                      </a:cubicBezTo>
                      <a:lnTo>
                        <a:pt x="16383" y="457"/>
                      </a:lnTo>
                      <a:cubicBezTo>
                        <a:pt x="15154" y="-152"/>
                        <a:pt x="13709" y="-152"/>
                        <a:pt x="12481" y="457"/>
                      </a:cubicBezTo>
                      <a:lnTo>
                        <a:pt x="869" y="7220"/>
                      </a:lnTo>
                      <a:cubicBezTo>
                        <a:pt x="-273" y="7982"/>
                        <a:pt x="-273" y="8935"/>
                        <a:pt x="774"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0" name="Google Shape;1270;p31"/>
                <p:cNvSpPr/>
                <p:nvPr/>
              </p:nvSpPr>
              <p:spPr>
                <a:xfrm>
                  <a:off x="4514573" y="4876818"/>
                  <a:ext cx="37680" cy="21809"/>
                </a:xfrm>
                <a:custGeom>
                  <a:avLst/>
                  <a:gdLst/>
                  <a:ahLst/>
                  <a:cxnLst/>
                  <a:rect l="l" t="t" r="r" b="b"/>
                  <a:pathLst>
                    <a:path w="37680" h="21809" extrusionOk="0">
                      <a:moveTo>
                        <a:pt x="716" y="9506"/>
                      </a:moveTo>
                      <a:lnTo>
                        <a:pt x="21274" y="21317"/>
                      </a:lnTo>
                      <a:cubicBezTo>
                        <a:pt x="22457" y="21974"/>
                        <a:pt x="23898" y="21974"/>
                        <a:pt x="25081" y="21317"/>
                      </a:cubicBezTo>
                      <a:lnTo>
                        <a:pt x="36788" y="14554"/>
                      </a:lnTo>
                      <a:cubicBezTo>
                        <a:pt x="37930" y="13887"/>
                        <a:pt x="38025" y="12935"/>
                        <a:pt x="36788" y="12363"/>
                      </a:cubicBezTo>
                      <a:lnTo>
                        <a:pt x="16230" y="457"/>
                      </a:lnTo>
                      <a:cubicBezTo>
                        <a:pt x="15001" y="-152"/>
                        <a:pt x="13556" y="-152"/>
                        <a:pt x="12327" y="457"/>
                      </a:cubicBezTo>
                      <a:lnTo>
                        <a:pt x="716" y="7125"/>
                      </a:lnTo>
                      <a:cubicBezTo>
                        <a:pt x="-141" y="7982"/>
                        <a:pt x="-331" y="9506"/>
                        <a:pt x="716"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1" name="Google Shape;1271;p31"/>
                <p:cNvSpPr/>
                <p:nvPr/>
              </p:nvSpPr>
              <p:spPr>
                <a:xfrm>
                  <a:off x="4705251" y="5006549"/>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1" y="9697"/>
                      </a:lnTo>
                      <a:cubicBezTo>
                        <a:pt x="29613" y="9030"/>
                        <a:pt x="29708" y="8077"/>
                        <a:pt x="28471" y="7506"/>
                      </a:cubicBezTo>
                      <a:lnTo>
                        <a:pt x="16193" y="457"/>
                      </a:lnTo>
                      <a:cubicBezTo>
                        <a:pt x="14964" y="-152"/>
                        <a:pt x="13519" y="-152"/>
                        <a:pt x="12290" y="457"/>
                      </a:cubicBezTo>
                      <a:lnTo>
                        <a:pt x="679" y="7220"/>
                      </a:lnTo>
                      <a:cubicBezTo>
                        <a:pt x="-178" y="7792"/>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2" name="Google Shape;1272;p31"/>
                <p:cNvSpPr/>
                <p:nvPr/>
              </p:nvSpPr>
              <p:spPr>
                <a:xfrm>
                  <a:off x="4687929" y="4996548"/>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1" y="9696"/>
                      </a:lnTo>
                      <a:cubicBezTo>
                        <a:pt x="29613" y="9030"/>
                        <a:pt x="29708" y="8077"/>
                        <a:pt x="28471" y="7506"/>
                      </a:cubicBezTo>
                      <a:lnTo>
                        <a:pt x="16193" y="457"/>
                      </a:lnTo>
                      <a:cubicBezTo>
                        <a:pt x="14964" y="-152"/>
                        <a:pt x="13519" y="-152"/>
                        <a:pt x="12290" y="457"/>
                      </a:cubicBezTo>
                      <a:lnTo>
                        <a:pt x="679" y="7220"/>
                      </a:lnTo>
                      <a:cubicBezTo>
                        <a:pt x="-178" y="7792"/>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3" name="Google Shape;1273;p31"/>
                <p:cNvSpPr/>
                <p:nvPr/>
              </p:nvSpPr>
              <p:spPr>
                <a:xfrm>
                  <a:off x="4670606" y="4986547"/>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1" y="9696"/>
                      </a:lnTo>
                      <a:cubicBezTo>
                        <a:pt x="29613" y="9030"/>
                        <a:pt x="29708" y="8077"/>
                        <a:pt x="28471" y="7506"/>
                      </a:cubicBezTo>
                      <a:lnTo>
                        <a:pt x="16193" y="457"/>
                      </a:lnTo>
                      <a:cubicBezTo>
                        <a:pt x="14964" y="-152"/>
                        <a:pt x="13519" y="-152"/>
                        <a:pt x="12290" y="457"/>
                      </a:cubicBezTo>
                      <a:lnTo>
                        <a:pt x="679" y="7220"/>
                      </a:lnTo>
                      <a:cubicBezTo>
                        <a:pt x="-178" y="7791"/>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4" name="Google Shape;1274;p31"/>
                <p:cNvSpPr/>
                <p:nvPr/>
              </p:nvSpPr>
              <p:spPr>
                <a:xfrm>
                  <a:off x="4653308" y="4976545"/>
                  <a:ext cx="29434" cy="16916"/>
                </a:xfrm>
                <a:custGeom>
                  <a:avLst/>
                  <a:gdLst/>
                  <a:ahLst/>
                  <a:cxnLst/>
                  <a:rect l="l" t="t" r="r" b="b"/>
                  <a:pathLst>
                    <a:path w="29434" h="16916" extrusionOk="0">
                      <a:moveTo>
                        <a:pt x="750" y="9411"/>
                      </a:moveTo>
                      <a:lnTo>
                        <a:pt x="12933" y="16459"/>
                      </a:lnTo>
                      <a:cubicBezTo>
                        <a:pt x="14161" y="17069"/>
                        <a:pt x="15606" y="17069"/>
                        <a:pt x="16835" y="16459"/>
                      </a:cubicBezTo>
                      <a:lnTo>
                        <a:pt x="28542" y="9696"/>
                      </a:lnTo>
                      <a:cubicBezTo>
                        <a:pt x="29684" y="9030"/>
                        <a:pt x="29779" y="8077"/>
                        <a:pt x="28542" y="7506"/>
                      </a:cubicBezTo>
                      <a:lnTo>
                        <a:pt x="16264" y="457"/>
                      </a:lnTo>
                      <a:cubicBezTo>
                        <a:pt x="15068" y="-152"/>
                        <a:pt x="13652" y="-152"/>
                        <a:pt x="12457" y="457"/>
                      </a:cubicBezTo>
                      <a:lnTo>
                        <a:pt x="750" y="7220"/>
                      </a:lnTo>
                      <a:cubicBezTo>
                        <a:pt x="-202" y="7792"/>
                        <a:pt x="-297" y="8839"/>
                        <a:pt x="750"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5" name="Google Shape;1275;p31"/>
                <p:cNvSpPr/>
                <p:nvPr/>
              </p:nvSpPr>
              <p:spPr>
                <a:xfrm>
                  <a:off x="4636115" y="4966449"/>
                  <a:ext cx="29341" cy="17047"/>
                </a:xfrm>
                <a:custGeom>
                  <a:avLst/>
                  <a:gdLst/>
                  <a:ahLst/>
                  <a:cxnLst/>
                  <a:rect l="l" t="t" r="r" b="b"/>
                  <a:pathLst>
                    <a:path w="29341" h="17047" extrusionOk="0">
                      <a:moveTo>
                        <a:pt x="716" y="9506"/>
                      </a:moveTo>
                      <a:lnTo>
                        <a:pt x="12898" y="16554"/>
                      </a:lnTo>
                      <a:cubicBezTo>
                        <a:pt x="14116" y="17212"/>
                        <a:pt x="15583" y="17212"/>
                        <a:pt x="16801" y="16554"/>
                      </a:cubicBezTo>
                      <a:lnTo>
                        <a:pt x="28412" y="9792"/>
                      </a:lnTo>
                      <a:cubicBezTo>
                        <a:pt x="29554" y="9125"/>
                        <a:pt x="29745" y="8172"/>
                        <a:pt x="28412" y="7601"/>
                      </a:cubicBezTo>
                      <a:lnTo>
                        <a:pt x="16230" y="457"/>
                      </a:lnTo>
                      <a:cubicBezTo>
                        <a:pt x="15001" y="-152"/>
                        <a:pt x="13556" y="-152"/>
                        <a:pt x="12327" y="457"/>
                      </a:cubicBezTo>
                      <a:lnTo>
                        <a:pt x="716" y="7220"/>
                      </a:lnTo>
                      <a:cubicBezTo>
                        <a:pt x="-141" y="7982"/>
                        <a:pt x="-331" y="8935"/>
                        <a:pt x="716"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6" name="Google Shape;1276;p31"/>
                <p:cNvSpPr/>
                <p:nvPr/>
              </p:nvSpPr>
              <p:spPr>
                <a:xfrm>
                  <a:off x="4618793" y="4956352"/>
                  <a:ext cx="29341" cy="17106"/>
                </a:xfrm>
                <a:custGeom>
                  <a:avLst/>
                  <a:gdLst/>
                  <a:ahLst/>
                  <a:cxnLst/>
                  <a:rect l="l" t="t" r="r" b="b"/>
                  <a:pathLst>
                    <a:path w="29341" h="17106" extrusionOk="0">
                      <a:moveTo>
                        <a:pt x="716" y="9601"/>
                      </a:moveTo>
                      <a:lnTo>
                        <a:pt x="12898" y="16650"/>
                      </a:lnTo>
                      <a:cubicBezTo>
                        <a:pt x="14127" y="17259"/>
                        <a:pt x="15572" y="17259"/>
                        <a:pt x="16801" y="16650"/>
                      </a:cubicBezTo>
                      <a:lnTo>
                        <a:pt x="28412" y="9887"/>
                      </a:lnTo>
                      <a:cubicBezTo>
                        <a:pt x="29554" y="9220"/>
                        <a:pt x="29745" y="8268"/>
                        <a:pt x="28412" y="7601"/>
                      </a:cubicBezTo>
                      <a:lnTo>
                        <a:pt x="16230" y="457"/>
                      </a:lnTo>
                      <a:cubicBezTo>
                        <a:pt x="15001" y="-152"/>
                        <a:pt x="13556" y="-152"/>
                        <a:pt x="12327" y="457"/>
                      </a:cubicBezTo>
                      <a:lnTo>
                        <a:pt x="716" y="7220"/>
                      </a:lnTo>
                      <a:cubicBezTo>
                        <a:pt x="-141" y="8077"/>
                        <a:pt x="-331" y="9030"/>
                        <a:pt x="716" y="96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7" name="Google Shape;1277;p31"/>
                <p:cNvSpPr/>
                <p:nvPr/>
              </p:nvSpPr>
              <p:spPr>
                <a:xfrm>
                  <a:off x="4601470" y="4946446"/>
                  <a:ext cx="29341" cy="17011"/>
                </a:xfrm>
                <a:custGeom>
                  <a:avLst/>
                  <a:gdLst/>
                  <a:ahLst/>
                  <a:cxnLst/>
                  <a:rect l="l" t="t" r="r" b="b"/>
                  <a:pathLst>
                    <a:path w="29341" h="17011" extrusionOk="0">
                      <a:moveTo>
                        <a:pt x="716" y="9506"/>
                      </a:moveTo>
                      <a:lnTo>
                        <a:pt x="12898" y="16554"/>
                      </a:lnTo>
                      <a:cubicBezTo>
                        <a:pt x="14127" y="17164"/>
                        <a:pt x="15572" y="17164"/>
                        <a:pt x="16801" y="16554"/>
                      </a:cubicBezTo>
                      <a:lnTo>
                        <a:pt x="28412" y="9792"/>
                      </a:lnTo>
                      <a:cubicBezTo>
                        <a:pt x="29554" y="9125"/>
                        <a:pt x="29745" y="8077"/>
                        <a:pt x="28412" y="7506"/>
                      </a:cubicBezTo>
                      <a:lnTo>
                        <a:pt x="16230" y="457"/>
                      </a:lnTo>
                      <a:cubicBezTo>
                        <a:pt x="15001" y="-152"/>
                        <a:pt x="13556" y="-152"/>
                        <a:pt x="12327" y="457"/>
                      </a:cubicBezTo>
                      <a:lnTo>
                        <a:pt x="716" y="7220"/>
                      </a:lnTo>
                      <a:cubicBezTo>
                        <a:pt x="-141" y="7982"/>
                        <a:pt x="-331" y="8935"/>
                        <a:pt x="716"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8" name="Google Shape;1278;p31"/>
                <p:cNvSpPr/>
                <p:nvPr/>
              </p:nvSpPr>
              <p:spPr>
                <a:xfrm>
                  <a:off x="4584137" y="4936445"/>
                  <a:ext cx="29291" cy="17011"/>
                </a:xfrm>
                <a:custGeom>
                  <a:avLst/>
                  <a:gdLst/>
                  <a:ahLst/>
                  <a:cxnLst/>
                  <a:rect l="l" t="t" r="r" b="b"/>
                  <a:pathLst>
                    <a:path w="29291" h="17011" extrusionOk="0">
                      <a:moveTo>
                        <a:pt x="726" y="9506"/>
                      </a:moveTo>
                      <a:lnTo>
                        <a:pt x="12814" y="16554"/>
                      </a:lnTo>
                      <a:cubicBezTo>
                        <a:pt x="14043" y="17164"/>
                        <a:pt x="15487" y="17164"/>
                        <a:pt x="16716" y="16554"/>
                      </a:cubicBezTo>
                      <a:lnTo>
                        <a:pt x="28328" y="9792"/>
                      </a:lnTo>
                      <a:cubicBezTo>
                        <a:pt x="29565" y="9125"/>
                        <a:pt x="29660" y="8077"/>
                        <a:pt x="28328" y="7506"/>
                      </a:cubicBezTo>
                      <a:lnTo>
                        <a:pt x="16145" y="457"/>
                      </a:lnTo>
                      <a:cubicBezTo>
                        <a:pt x="14916" y="-152"/>
                        <a:pt x="13471" y="-152"/>
                        <a:pt x="12243" y="457"/>
                      </a:cubicBezTo>
                      <a:lnTo>
                        <a:pt x="631" y="7220"/>
                      </a:lnTo>
                      <a:cubicBezTo>
                        <a:pt x="-130" y="7982"/>
                        <a:pt x="-321" y="8935"/>
                        <a:pt x="726"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9" name="Google Shape;1279;p31"/>
                <p:cNvSpPr/>
                <p:nvPr/>
              </p:nvSpPr>
              <p:spPr>
                <a:xfrm>
                  <a:off x="4566835" y="4926444"/>
                  <a:ext cx="29390" cy="17011"/>
                </a:xfrm>
                <a:custGeom>
                  <a:avLst/>
                  <a:gdLst/>
                  <a:ahLst/>
                  <a:cxnLst/>
                  <a:rect l="l" t="t" r="r" b="b"/>
                  <a:pathLst>
                    <a:path w="29390" h="17011" extrusionOk="0">
                      <a:moveTo>
                        <a:pt x="706" y="9506"/>
                      </a:moveTo>
                      <a:lnTo>
                        <a:pt x="12888" y="16554"/>
                      </a:lnTo>
                      <a:cubicBezTo>
                        <a:pt x="14117" y="17164"/>
                        <a:pt x="15562" y="17164"/>
                        <a:pt x="16791" y="16554"/>
                      </a:cubicBezTo>
                      <a:lnTo>
                        <a:pt x="28498" y="9791"/>
                      </a:lnTo>
                      <a:cubicBezTo>
                        <a:pt x="29640" y="9125"/>
                        <a:pt x="29735" y="8077"/>
                        <a:pt x="28498" y="7506"/>
                      </a:cubicBezTo>
                      <a:lnTo>
                        <a:pt x="16315" y="457"/>
                      </a:lnTo>
                      <a:cubicBezTo>
                        <a:pt x="15086" y="-152"/>
                        <a:pt x="13641" y="-152"/>
                        <a:pt x="12413" y="457"/>
                      </a:cubicBezTo>
                      <a:lnTo>
                        <a:pt x="801" y="7220"/>
                      </a:lnTo>
                      <a:cubicBezTo>
                        <a:pt x="-151" y="7982"/>
                        <a:pt x="-341" y="8934"/>
                        <a:pt x="706"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0" name="Google Shape;1280;p31"/>
                <p:cNvSpPr/>
                <p:nvPr/>
              </p:nvSpPr>
              <p:spPr>
                <a:xfrm>
                  <a:off x="4549576" y="4916443"/>
                  <a:ext cx="29326" cy="17011"/>
                </a:xfrm>
                <a:custGeom>
                  <a:avLst/>
                  <a:gdLst/>
                  <a:ahLst/>
                  <a:cxnLst/>
                  <a:rect l="l" t="t" r="r" b="b"/>
                  <a:pathLst>
                    <a:path w="29326" h="17011" extrusionOk="0">
                      <a:moveTo>
                        <a:pt x="642" y="9506"/>
                      </a:moveTo>
                      <a:lnTo>
                        <a:pt x="12825" y="16554"/>
                      </a:lnTo>
                      <a:cubicBezTo>
                        <a:pt x="14054" y="17164"/>
                        <a:pt x="15499" y="17164"/>
                        <a:pt x="16727" y="16554"/>
                      </a:cubicBezTo>
                      <a:lnTo>
                        <a:pt x="28434" y="9792"/>
                      </a:lnTo>
                      <a:cubicBezTo>
                        <a:pt x="29576" y="9125"/>
                        <a:pt x="29672" y="8077"/>
                        <a:pt x="28434" y="7506"/>
                      </a:cubicBezTo>
                      <a:lnTo>
                        <a:pt x="16156" y="457"/>
                      </a:lnTo>
                      <a:cubicBezTo>
                        <a:pt x="14928" y="-152"/>
                        <a:pt x="13483" y="-152"/>
                        <a:pt x="12254" y="457"/>
                      </a:cubicBezTo>
                      <a:lnTo>
                        <a:pt x="642" y="7220"/>
                      </a:lnTo>
                      <a:cubicBezTo>
                        <a:pt x="-214" y="7982"/>
                        <a:pt x="-214" y="8935"/>
                        <a:pt x="642"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1" name="Google Shape;1281;p31"/>
                <p:cNvSpPr/>
                <p:nvPr/>
              </p:nvSpPr>
              <p:spPr>
                <a:xfrm>
                  <a:off x="4532218" y="4906536"/>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0" y="9792"/>
                      </a:lnTo>
                      <a:cubicBezTo>
                        <a:pt x="29613" y="9125"/>
                        <a:pt x="29708" y="8077"/>
                        <a:pt x="28470" y="7506"/>
                      </a:cubicBezTo>
                      <a:lnTo>
                        <a:pt x="16193" y="457"/>
                      </a:lnTo>
                      <a:cubicBezTo>
                        <a:pt x="14964" y="-152"/>
                        <a:pt x="13519" y="-152"/>
                        <a:pt x="12290" y="457"/>
                      </a:cubicBezTo>
                      <a:lnTo>
                        <a:pt x="679" y="7220"/>
                      </a:lnTo>
                      <a:cubicBezTo>
                        <a:pt x="-178" y="8363"/>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2" name="Google Shape;1282;p31"/>
                <p:cNvSpPr/>
                <p:nvPr/>
              </p:nvSpPr>
              <p:spPr>
                <a:xfrm>
                  <a:off x="4514896" y="4896535"/>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0" y="9792"/>
                      </a:lnTo>
                      <a:cubicBezTo>
                        <a:pt x="29613" y="9125"/>
                        <a:pt x="29708" y="8077"/>
                        <a:pt x="28470" y="7506"/>
                      </a:cubicBezTo>
                      <a:lnTo>
                        <a:pt x="16193" y="457"/>
                      </a:lnTo>
                      <a:cubicBezTo>
                        <a:pt x="14964" y="-152"/>
                        <a:pt x="13519" y="-152"/>
                        <a:pt x="12290" y="457"/>
                      </a:cubicBezTo>
                      <a:lnTo>
                        <a:pt x="679" y="7125"/>
                      </a:lnTo>
                      <a:cubicBezTo>
                        <a:pt x="-178" y="7792"/>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3" name="Google Shape;1283;p31"/>
                <p:cNvSpPr/>
                <p:nvPr/>
              </p:nvSpPr>
              <p:spPr>
                <a:xfrm>
                  <a:off x="4722536" y="5016484"/>
                  <a:ext cx="37680" cy="21745"/>
                </a:xfrm>
                <a:custGeom>
                  <a:avLst/>
                  <a:gdLst/>
                  <a:ahLst/>
                  <a:cxnLst/>
                  <a:rect l="l" t="t" r="r" b="b"/>
                  <a:pathLst>
                    <a:path w="37680" h="21745" extrusionOk="0">
                      <a:moveTo>
                        <a:pt x="716" y="9477"/>
                      </a:moveTo>
                      <a:lnTo>
                        <a:pt x="21274" y="21288"/>
                      </a:lnTo>
                      <a:cubicBezTo>
                        <a:pt x="22503" y="21898"/>
                        <a:pt x="23948" y="21898"/>
                        <a:pt x="25176" y="21288"/>
                      </a:cubicBezTo>
                      <a:lnTo>
                        <a:pt x="36788" y="14526"/>
                      </a:lnTo>
                      <a:cubicBezTo>
                        <a:pt x="37930" y="13859"/>
                        <a:pt x="38025" y="12811"/>
                        <a:pt x="36788" y="12240"/>
                      </a:cubicBezTo>
                      <a:lnTo>
                        <a:pt x="16230" y="429"/>
                      </a:lnTo>
                      <a:cubicBezTo>
                        <a:pt x="14991" y="-143"/>
                        <a:pt x="13566" y="-143"/>
                        <a:pt x="12327" y="429"/>
                      </a:cubicBezTo>
                      <a:lnTo>
                        <a:pt x="716" y="7192"/>
                      </a:lnTo>
                      <a:cubicBezTo>
                        <a:pt x="-141" y="7858"/>
                        <a:pt x="-331" y="8906"/>
                        <a:pt x="716" y="947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4" name="Google Shape;1284;p31"/>
                <p:cNvSpPr/>
                <p:nvPr/>
              </p:nvSpPr>
              <p:spPr>
                <a:xfrm>
                  <a:off x="4481005" y="4886460"/>
                  <a:ext cx="46109" cy="24112"/>
                </a:xfrm>
                <a:custGeom>
                  <a:avLst/>
                  <a:gdLst/>
                  <a:ahLst/>
                  <a:cxnLst/>
                  <a:rect l="l" t="t" r="r" b="b"/>
                  <a:pathLst>
                    <a:path w="46109" h="24112" extrusionOk="0">
                      <a:moveTo>
                        <a:pt x="33141" y="436"/>
                      </a:moveTo>
                      <a:lnTo>
                        <a:pt x="45324" y="7484"/>
                      </a:lnTo>
                      <a:cubicBezTo>
                        <a:pt x="46371" y="8056"/>
                        <a:pt x="46371" y="9008"/>
                        <a:pt x="45324" y="9580"/>
                      </a:cubicBezTo>
                      <a:lnTo>
                        <a:pt x="33046" y="16723"/>
                      </a:lnTo>
                      <a:cubicBezTo>
                        <a:pt x="31910" y="17305"/>
                        <a:pt x="30566" y="17305"/>
                        <a:pt x="29429" y="16723"/>
                      </a:cubicBezTo>
                      <a:lnTo>
                        <a:pt x="28478" y="16152"/>
                      </a:lnTo>
                      <a:cubicBezTo>
                        <a:pt x="27408" y="15581"/>
                        <a:pt x="26121" y="15581"/>
                        <a:pt x="25051" y="16152"/>
                      </a:cubicBezTo>
                      <a:lnTo>
                        <a:pt x="12107" y="23677"/>
                      </a:lnTo>
                      <a:cubicBezTo>
                        <a:pt x="10971" y="24258"/>
                        <a:pt x="9627" y="24258"/>
                        <a:pt x="8490" y="23677"/>
                      </a:cubicBezTo>
                      <a:lnTo>
                        <a:pt x="686" y="19200"/>
                      </a:lnTo>
                      <a:cubicBezTo>
                        <a:pt x="107" y="18952"/>
                        <a:pt x="-157" y="18276"/>
                        <a:pt x="96" y="17695"/>
                      </a:cubicBezTo>
                      <a:cubicBezTo>
                        <a:pt x="211" y="17428"/>
                        <a:pt x="421" y="17219"/>
                        <a:pt x="686" y="17105"/>
                      </a:cubicBezTo>
                      <a:lnTo>
                        <a:pt x="12868" y="10056"/>
                      </a:lnTo>
                      <a:lnTo>
                        <a:pt x="15438" y="8627"/>
                      </a:lnTo>
                      <a:lnTo>
                        <a:pt x="17247" y="7580"/>
                      </a:lnTo>
                      <a:lnTo>
                        <a:pt x="19055" y="6532"/>
                      </a:lnTo>
                      <a:lnTo>
                        <a:pt x="29525" y="436"/>
                      </a:lnTo>
                      <a:cubicBezTo>
                        <a:pt x="30661" y="-145"/>
                        <a:pt x="32005" y="-145"/>
                        <a:pt x="33141" y="43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5" name="Google Shape;1285;p31"/>
                <p:cNvSpPr/>
                <p:nvPr/>
              </p:nvSpPr>
              <p:spPr>
                <a:xfrm>
                  <a:off x="4680529" y="5050364"/>
                  <a:ext cx="29375" cy="16916"/>
                </a:xfrm>
                <a:custGeom>
                  <a:avLst/>
                  <a:gdLst/>
                  <a:ahLst/>
                  <a:cxnLst/>
                  <a:rect l="l" t="t" r="r" b="b"/>
                  <a:pathLst>
                    <a:path w="29375" h="16916" extrusionOk="0">
                      <a:moveTo>
                        <a:pt x="750" y="9411"/>
                      </a:moveTo>
                      <a:lnTo>
                        <a:pt x="12933" y="16459"/>
                      </a:lnTo>
                      <a:cubicBezTo>
                        <a:pt x="14161" y="17069"/>
                        <a:pt x="15606" y="17069"/>
                        <a:pt x="16835" y="16459"/>
                      </a:cubicBezTo>
                      <a:lnTo>
                        <a:pt x="28447" y="9696"/>
                      </a:lnTo>
                      <a:cubicBezTo>
                        <a:pt x="29589" y="9030"/>
                        <a:pt x="29779" y="8077"/>
                        <a:pt x="28447" y="7506"/>
                      </a:cubicBezTo>
                      <a:lnTo>
                        <a:pt x="16264" y="457"/>
                      </a:lnTo>
                      <a:cubicBezTo>
                        <a:pt x="15035" y="-152"/>
                        <a:pt x="13590" y="-152"/>
                        <a:pt x="12362" y="457"/>
                      </a:cubicBezTo>
                      <a:lnTo>
                        <a:pt x="750" y="7125"/>
                      </a:lnTo>
                      <a:cubicBezTo>
                        <a:pt x="-202" y="7411"/>
                        <a:pt x="-297" y="8839"/>
                        <a:pt x="750"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6" name="Google Shape;1286;p31"/>
                <p:cNvSpPr/>
                <p:nvPr/>
              </p:nvSpPr>
              <p:spPr>
                <a:xfrm>
                  <a:off x="4663322" y="5040268"/>
                  <a:ext cx="28938" cy="17011"/>
                </a:xfrm>
                <a:custGeom>
                  <a:avLst/>
                  <a:gdLst/>
                  <a:ahLst/>
                  <a:cxnLst/>
                  <a:rect l="l" t="t" r="r" b="b"/>
                  <a:pathLst>
                    <a:path w="28938" h="17011" extrusionOk="0">
                      <a:moveTo>
                        <a:pt x="254" y="9506"/>
                      </a:moveTo>
                      <a:lnTo>
                        <a:pt x="12532" y="16554"/>
                      </a:lnTo>
                      <a:cubicBezTo>
                        <a:pt x="13760" y="17164"/>
                        <a:pt x="15205" y="17164"/>
                        <a:pt x="16434" y="16554"/>
                      </a:cubicBezTo>
                      <a:lnTo>
                        <a:pt x="28046" y="9792"/>
                      </a:lnTo>
                      <a:cubicBezTo>
                        <a:pt x="29188" y="9125"/>
                        <a:pt x="29283" y="8077"/>
                        <a:pt x="28046" y="7506"/>
                      </a:cubicBezTo>
                      <a:lnTo>
                        <a:pt x="15863" y="457"/>
                      </a:lnTo>
                      <a:cubicBezTo>
                        <a:pt x="14634" y="-152"/>
                        <a:pt x="13189" y="-152"/>
                        <a:pt x="11961" y="457"/>
                      </a:cubicBezTo>
                      <a:lnTo>
                        <a:pt x="254" y="7220"/>
                      </a:lnTo>
                      <a:cubicBezTo>
                        <a:pt x="254" y="7982"/>
                        <a:pt x="-317" y="8935"/>
                        <a:pt x="254"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7" name="Google Shape;1287;p31"/>
                <p:cNvSpPr/>
                <p:nvPr/>
              </p:nvSpPr>
              <p:spPr>
                <a:xfrm>
                  <a:off x="4646050" y="5030457"/>
                  <a:ext cx="29363" cy="16916"/>
                </a:xfrm>
                <a:custGeom>
                  <a:avLst/>
                  <a:gdLst/>
                  <a:ahLst/>
                  <a:cxnLst/>
                  <a:rect l="l" t="t" r="r" b="b"/>
                  <a:pathLst>
                    <a:path w="29363" h="16916" extrusionOk="0">
                      <a:moveTo>
                        <a:pt x="679" y="9411"/>
                      </a:moveTo>
                      <a:lnTo>
                        <a:pt x="12957" y="16459"/>
                      </a:lnTo>
                      <a:cubicBezTo>
                        <a:pt x="14152" y="17069"/>
                        <a:pt x="15568" y="17069"/>
                        <a:pt x="16764" y="16459"/>
                      </a:cubicBezTo>
                      <a:lnTo>
                        <a:pt x="28471" y="9696"/>
                      </a:lnTo>
                      <a:cubicBezTo>
                        <a:pt x="29613" y="9030"/>
                        <a:pt x="29708" y="8077"/>
                        <a:pt x="28471" y="7506"/>
                      </a:cubicBezTo>
                      <a:lnTo>
                        <a:pt x="16288" y="457"/>
                      </a:lnTo>
                      <a:cubicBezTo>
                        <a:pt x="15059" y="-152"/>
                        <a:pt x="13614" y="-152"/>
                        <a:pt x="12385" y="457"/>
                      </a:cubicBezTo>
                      <a:lnTo>
                        <a:pt x="679" y="7220"/>
                      </a:lnTo>
                      <a:cubicBezTo>
                        <a:pt x="-178" y="8268"/>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8" name="Google Shape;1288;p31"/>
                <p:cNvSpPr/>
                <p:nvPr/>
              </p:nvSpPr>
              <p:spPr>
                <a:xfrm>
                  <a:off x="4499297" y="4945494"/>
                  <a:ext cx="29352" cy="17011"/>
                </a:xfrm>
                <a:custGeom>
                  <a:avLst/>
                  <a:gdLst/>
                  <a:ahLst/>
                  <a:cxnLst/>
                  <a:rect l="l" t="t" r="r" b="b"/>
                  <a:pathLst>
                    <a:path w="29352" h="17011" extrusionOk="0">
                      <a:moveTo>
                        <a:pt x="668" y="9506"/>
                      </a:moveTo>
                      <a:lnTo>
                        <a:pt x="12851" y="16554"/>
                      </a:lnTo>
                      <a:cubicBezTo>
                        <a:pt x="14080" y="17164"/>
                        <a:pt x="15524" y="17164"/>
                        <a:pt x="16753" y="16554"/>
                      </a:cubicBezTo>
                      <a:lnTo>
                        <a:pt x="28460" y="9791"/>
                      </a:lnTo>
                      <a:cubicBezTo>
                        <a:pt x="29602" y="9125"/>
                        <a:pt x="29697" y="8077"/>
                        <a:pt x="28460" y="7506"/>
                      </a:cubicBezTo>
                      <a:lnTo>
                        <a:pt x="16277" y="457"/>
                      </a:lnTo>
                      <a:cubicBezTo>
                        <a:pt x="15048" y="-152"/>
                        <a:pt x="13604" y="-152"/>
                        <a:pt x="12375" y="457"/>
                      </a:cubicBezTo>
                      <a:lnTo>
                        <a:pt x="763" y="7220"/>
                      </a:lnTo>
                      <a:cubicBezTo>
                        <a:pt x="-189" y="7982"/>
                        <a:pt x="-284" y="8934"/>
                        <a:pt x="668"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9" name="Google Shape;1289;p31"/>
                <p:cNvSpPr/>
                <p:nvPr/>
              </p:nvSpPr>
              <p:spPr>
                <a:xfrm>
                  <a:off x="4482022" y="4935683"/>
                  <a:ext cx="29376" cy="16916"/>
                </a:xfrm>
                <a:custGeom>
                  <a:avLst/>
                  <a:gdLst/>
                  <a:ahLst/>
                  <a:cxnLst/>
                  <a:rect l="l" t="t" r="r" b="b"/>
                  <a:pathLst>
                    <a:path w="29376" h="16916" extrusionOk="0">
                      <a:moveTo>
                        <a:pt x="716" y="9411"/>
                      </a:moveTo>
                      <a:lnTo>
                        <a:pt x="12898" y="16459"/>
                      </a:lnTo>
                      <a:cubicBezTo>
                        <a:pt x="14127" y="17069"/>
                        <a:pt x="15572" y="17069"/>
                        <a:pt x="16801" y="16459"/>
                      </a:cubicBezTo>
                      <a:lnTo>
                        <a:pt x="28412" y="9697"/>
                      </a:lnTo>
                      <a:cubicBezTo>
                        <a:pt x="29650" y="9030"/>
                        <a:pt x="29745" y="8077"/>
                        <a:pt x="28412" y="7506"/>
                      </a:cubicBezTo>
                      <a:lnTo>
                        <a:pt x="16230" y="457"/>
                      </a:lnTo>
                      <a:cubicBezTo>
                        <a:pt x="15001" y="-152"/>
                        <a:pt x="13556" y="-152"/>
                        <a:pt x="12327" y="457"/>
                      </a:cubicBezTo>
                      <a:lnTo>
                        <a:pt x="716" y="7220"/>
                      </a:lnTo>
                      <a:cubicBezTo>
                        <a:pt x="-141" y="7792"/>
                        <a:pt x="-331" y="8839"/>
                        <a:pt x="716"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0" name="Google Shape;1290;p31"/>
                <p:cNvSpPr/>
                <p:nvPr/>
              </p:nvSpPr>
              <p:spPr>
                <a:xfrm>
                  <a:off x="4464795" y="4925682"/>
                  <a:ext cx="29341" cy="16916"/>
                </a:xfrm>
                <a:custGeom>
                  <a:avLst/>
                  <a:gdLst/>
                  <a:ahLst/>
                  <a:cxnLst/>
                  <a:rect l="l" t="t" r="r" b="b"/>
                  <a:pathLst>
                    <a:path w="29341" h="16916" extrusionOk="0">
                      <a:moveTo>
                        <a:pt x="716" y="9411"/>
                      </a:moveTo>
                      <a:lnTo>
                        <a:pt x="12898" y="16459"/>
                      </a:lnTo>
                      <a:cubicBezTo>
                        <a:pt x="14127" y="17069"/>
                        <a:pt x="15572" y="17069"/>
                        <a:pt x="16801" y="16459"/>
                      </a:cubicBezTo>
                      <a:lnTo>
                        <a:pt x="28412" y="9792"/>
                      </a:lnTo>
                      <a:cubicBezTo>
                        <a:pt x="29554" y="9125"/>
                        <a:pt x="29745" y="8077"/>
                        <a:pt x="28412" y="7506"/>
                      </a:cubicBezTo>
                      <a:lnTo>
                        <a:pt x="16230" y="457"/>
                      </a:lnTo>
                      <a:cubicBezTo>
                        <a:pt x="15001" y="-152"/>
                        <a:pt x="13556" y="-152"/>
                        <a:pt x="12327" y="457"/>
                      </a:cubicBezTo>
                      <a:lnTo>
                        <a:pt x="716" y="7125"/>
                      </a:lnTo>
                      <a:cubicBezTo>
                        <a:pt x="-141" y="8268"/>
                        <a:pt x="-331" y="8839"/>
                        <a:pt x="716"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1" name="Google Shape;1291;p31"/>
                <p:cNvSpPr/>
                <p:nvPr/>
              </p:nvSpPr>
              <p:spPr>
                <a:xfrm>
                  <a:off x="4447522" y="4915490"/>
                  <a:ext cx="29387" cy="17202"/>
                </a:xfrm>
                <a:custGeom>
                  <a:avLst/>
                  <a:gdLst/>
                  <a:ahLst/>
                  <a:cxnLst/>
                  <a:rect l="l" t="t" r="r" b="b"/>
                  <a:pathLst>
                    <a:path w="29387" h="17202" extrusionOk="0">
                      <a:moveTo>
                        <a:pt x="761" y="9601"/>
                      </a:moveTo>
                      <a:lnTo>
                        <a:pt x="12944" y="16745"/>
                      </a:lnTo>
                      <a:cubicBezTo>
                        <a:pt x="14173" y="17355"/>
                        <a:pt x="15618" y="17355"/>
                        <a:pt x="16846" y="16745"/>
                      </a:cubicBezTo>
                      <a:lnTo>
                        <a:pt x="28458" y="9982"/>
                      </a:lnTo>
                      <a:cubicBezTo>
                        <a:pt x="29600" y="9316"/>
                        <a:pt x="29791" y="8363"/>
                        <a:pt x="28458" y="7792"/>
                      </a:cubicBezTo>
                      <a:lnTo>
                        <a:pt x="16180" y="457"/>
                      </a:lnTo>
                      <a:cubicBezTo>
                        <a:pt x="14951" y="-152"/>
                        <a:pt x="13507" y="-152"/>
                        <a:pt x="12278" y="457"/>
                      </a:cubicBezTo>
                      <a:lnTo>
                        <a:pt x="666" y="7220"/>
                      </a:lnTo>
                      <a:cubicBezTo>
                        <a:pt x="-190" y="8077"/>
                        <a:pt x="-286" y="8935"/>
                        <a:pt x="761" y="96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2" name="Google Shape;1292;p31"/>
                <p:cNvSpPr/>
                <p:nvPr/>
              </p:nvSpPr>
              <p:spPr>
                <a:xfrm>
                  <a:off x="4624469" y="5017884"/>
                  <a:ext cx="34098" cy="19393"/>
                </a:xfrm>
                <a:custGeom>
                  <a:avLst/>
                  <a:gdLst/>
                  <a:ahLst/>
                  <a:cxnLst/>
                  <a:rect l="l" t="t" r="r" b="b"/>
                  <a:pathLst>
                    <a:path w="34098" h="19393" extrusionOk="0">
                      <a:moveTo>
                        <a:pt x="1035" y="9411"/>
                      </a:moveTo>
                      <a:lnTo>
                        <a:pt x="17691" y="18936"/>
                      </a:lnTo>
                      <a:cubicBezTo>
                        <a:pt x="18887" y="19546"/>
                        <a:pt x="20303" y="19546"/>
                        <a:pt x="21499" y="18936"/>
                      </a:cubicBezTo>
                      <a:lnTo>
                        <a:pt x="33205" y="12268"/>
                      </a:lnTo>
                      <a:cubicBezTo>
                        <a:pt x="34348" y="11602"/>
                        <a:pt x="34443" y="10554"/>
                        <a:pt x="33205" y="9982"/>
                      </a:cubicBezTo>
                      <a:lnTo>
                        <a:pt x="16549" y="457"/>
                      </a:lnTo>
                      <a:cubicBezTo>
                        <a:pt x="15321" y="-152"/>
                        <a:pt x="13876" y="-152"/>
                        <a:pt x="12647" y="457"/>
                      </a:cubicBezTo>
                      <a:lnTo>
                        <a:pt x="1035" y="7220"/>
                      </a:lnTo>
                      <a:cubicBezTo>
                        <a:pt x="-297" y="7887"/>
                        <a:pt x="-392" y="8839"/>
                        <a:pt x="1035"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3" name="Google Shape;1293;p31"/>
                <p:cNvSpPr/>
                <p:nvPr/>
              </p:nvSpPr>
              <p:spPr>
                <a:xfrm>
                  <a:off x="4516514" y="4955590"/>
                  <a:ext cx="33778" cy="19392"/>
                </a:xfrm>
                <a:custGeom>
                  <a:avLst/>
                  <a:gdLst/>
                  <a:ahLst/>
                  <a:cxnLst/>
                  <a:rect l="l" t="t" r="r" b="b"/>
                  <a:pathLst>
                    <a:path w="33778" h="19392" extrusionOk="0">
                      <a:moveTo>
                        <a:pt x="679" y="9411"/>
                      </a:moveTo>
                      <a:lnTo>
                        <a:pt x="17335" y="18936"/>
                      </a:lnTo>
                      <a:cubicBezTo>
                        <a:pt x="18563" y="19545"/>
                        <a:pt x="20008" y="19545"/>
                        <a:pt x="21237" y="18936"/>
                      </a:cubicBezTo>
                      <a:lnTo>
                        <a:pt x="32849" y="12173"/>
                      </a:lnTo>
                      <a:cubicBezTo>
                        <a:pt x="33991" y="11506"/>
                        <a:pt x="34181" y="10554"/>
                        <a:pt x="32849" y="9982"/>
                      </a:cubicBezTo>
                      <a:lnTo>
                        <a:pt x="16193" y="457"/>
                      </a:lnTo>
                      <a:cubicBezTo>
                        <a:pt x="14964" y="-152"/>
                        <a:pt x="13519" y="-152"/>
                        <a:pt x="12290" y="457"/>
                      </a:cubicBezTo>
                      <a:lnTo>
                        <a:pt x="679" y="7220"/>
                      </a:lnTo>
                      <a:cubicBezTo>
                        <a:pt x="-178" y="7791"/>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4" name="Google Shape;1294;p31"/>
                <p:cNvSpPr/>
                <p:nvPr/>
              </p:nvSpPr>
              <p:spPr>
                <a:xfrm>
                  <a:off x="4538177" y="4968068"/>
                  <a:ext cx="98308" cy="56826"/>
                </a:xfrm>
                <a:custGeom>
                  <a:avLst/>
                  <a:gdLst/>
                  <a:ahLst/>
                  <a:cxnLst/>
                  <a:rect l="l" t="t" r="r" b="b"/>
                  <a:pathLst>
                    <a:path w="98308" h="56826" extrusionOk="0">
                      <a:moveTo>
                        <a:pt x="716" y="9411"/>
                      </a:moveTo>
                      <a:lnTo>
                        <a:pt x="81902" y="56369"/>
                      </a:lnTo>
                      <a:cubicBezTo>
                        <a:pt x="83131" y="56978"/>
                        <a:pt x="84576" y="56978"/>
                        <a:pt x="85804" y="56369"/>
                      </a:cubicBezTo>
                      <a:lnTo>
                        <a:pt x="97416" y="49606"/>
                      </a:lnTo>
                      <a:cubicBezTo>
                        <a:pt x="98558" y="48939"/>
                        <a:pt x="98653" y="47987"/>
                        <a:pt x="97416" y="47415"/>
                      </a:cubicBezTo>
                      <a:lnTo>
                        <a:pt x="16230" y="457"/>
                      </a:lnTo>
                      <a:cubicBezTo>
                        <a:pt x="15001" y="-152"/>
                        <a:pt x="13556" y="-152"/>
                        <a:pt x="12327" y="457"/>
                      </a:cubicBezTo>
                      <a:lnTo>
                        <a:pt x="716" y="7220"/>
                      </a:lnTo>
                      <a:cubicBezTo>
                        <a:pt x="-141" y="7887"/>
                        <a:pt x="-331" y="8839"/>
                        <a:pt x="716"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5" name="Google Shape;1295;p31"/>
                <p:cNvSpPr/>
                <p:nvPr/>
              </p:nvSpPr>
              <p:spPr>
                <a:xfrm>
                  <a:off x="4683753" y="5013502"/>
                  <a:ext cx="29387" cy="16916"/>
                </a:xfrm>
                <a:custGeom>
                  <a:avLst/>
                  <a:gdLst/>
                  <a:ahLst/>
                  <a:cxnLst/>
                  <a:rect l="l" t="t" r="r" b="b"/>
                  <a:pathLst>
                    <a:path w="29387" h="16916" extrusionOk="0">
                      <a:moveTo>
                        <a:pt x="761" y="9411"/>
                      </a:moveTo>
                      <a:lnTo>
                        <a:pt x="12944" y="16459"/>
                      </a:lnTo>
                      <a:cubicBezTo>
                        <a:pt x="14173" y="17069"/>
                        <a:pt x="15618" y="17069"/>
                        <a:pt x="16846" y="16459"/>
                      </a:cubicBezTo>
                      <a:lnTo>
                        <a:pt x="28458" y="9792"/>
                      </a:lnTo>
                      <a:cubicBezTo>
                        <a:pt x="29600" y="9125"/>
                        <a:pt x="29791" y="8077"/>
                        <a:pt x="28458" y="7506"/>
                      </a:cubicBezTo>
                      <a:lnTo>
                        <a:pt x="16275" y="457"/>
                      </a:lnTo>
                      <a:cubicBezTo>
                        <a:pt x="15047" y="-152"/>
                        <a:pt x="13602" y="-152"/>
                        <a:pt x="12373" y="457"/>
                      </a:cubicBezTo>
                      <a:lnTo>
                        <a:pt x="666" y="7125"/>
                      </a:lnTo>
                      <a:cubicBezTo>
                        <a:pt x="-190" y="7792"/>
                        <a:pt x="-286" y="8839"/>
                        <a:pt x="761"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6" name="Google Shape;1296;p31"/>
                <p:cNvSpPr/>
                <p:nvPr/>
              </p:nvSpPr>
              <p:spPr>
                <a:xfrm>
                  <a:off x="4666502" y="5003310"/>
                  <a:ext cx="29374" cy="17106"/>
                </a:xfrm>
                <a:custGeom>
                  <a:avLst/>
                  <a:gdLst/>
                  <a:ahLst/>
                  <a:cxnLst/>
                  <a:rect l="l" t="t" r="r" b="b"/>
                  <a:pathLst>
                    <a:path w="29374" h="17106" extrusionOk="0">
                      <a:moveTo>
                        <a:pt x="690" y="9601"/>
                      </a:moveTo>
                      <a:lnTo>
                        <a:pt x="12873" y="16650"/>
                      </a:lnTo>
                      <a:cubicBezTo>
                        <a:pt x="14102" y="17259"/>
                        <a:pt x="15546" y="17259"/>
                        <a:pt x="16775" y="16650"/>
                      </a:cubicBezTo>
                      <a:lnTo>
                        <a:pt x="28482" y="9982"/>
                      </a:lnTo>
                      <a:cubicBezTo>
                        <a:pt x="29624" y="9316"/>
                        <a:pt x="29719" y="8268"/>
                        <a:pt x="28482" y="7696"/>
                      </a:cubicBezTo>
                      <a:lnTo>
                        <a:pt x="16109" y="457"/>
                      </a:lnTo>
                      <a:cubicBezTo>
                        <a:pt x="14880" y="-152"/>
                        <a:pt x="13435" y="-152"/>
                        <a:pt x="12207" y="457"/>
                      </a:cubicBezTo>
                      <a:lnTo>
                        <a:pt x="595" y="7220"/>
                      </a:lnTo>
                      <a:cubicBezTo>
                        <a:pt x="-167" y="7982"/>
                        <a:pt x="-262" y="9030"/>
                        <a:pt x="690" y="96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7" name="Google Shape;1297;p31"/>
                <p:cNvSpPr/>
                <p:nvPr/>
              </p:nvSpPr>
              <p:spPr>
                <a:xfrm>
                  <a:off x="4649277" y="4993405"/>
                  <a:ext cx="29313" cy="17011"/>
                </a:xfrm>
                <a:custGeom>
                  <a:avLst/>
                  <a:gdLst/>
                  <a:ahLst/>
                  <a:cxnLst/>
                  <a:rect l="l" t="t" r="r" b="b"/>
                  <a:pathLst>
                    <a:path w="29313" h="17011" extrusionOk="0">
                      <a:moveTo>
                        <a:pt x="688" y="9506"/>
                      </a:moveTo>
                      <a:lnTo>
                        <a:pt x="12871" y="16554"/>
                      </a:lnTo>
                      <a:cubicBezTo>
                        <a:pt x="14099" y="17164"/>
                        <a:pt x="15544" y="17164"/>
                        <a:pt x="16773" y="16554"/>
                      </a:cubicBezTo>
                      <a:lnTo>
                        <a:pt x="28385" y="9791"/>
                      </a:lnTo>
                      <a:cubicBezTo>
                        <a:pt x="29527" y="9125"/>
                        <a:pt x="29717" y="8077"/>
                        <a:pt x="28385" y="7506"/>
                      </a:cubicBezTo>
                      <a:lnTo>
                        <a:pt x="16202" y="457"/>
                      </a:lnTo>
                      <a:cubicBezTo>
                        <a:pt x="14973" y="-152"/>
                        <a:pt x="13528" y="-152"/>
                        <a:pt x="12299" y="457"/>
                      </a:cubicBezTo>
                      <a:lnTo>
                        <a:pt x="973" y="7220"/>
                      </a:lnTo>
                      <a:cubicBezTo>
                        <a:pt x="-169" y="7982"/>
                        <a:pt x="-359" y="8934"/>
                        <a:pt x="688"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8" name="Google Shape;1298;p31"/>
                <p:cNvSpPr/>
                <p:nvPr/>
              </p:nvSpPr>
              <p:spPr>
                <a:xfrm>
                  <a:off x="4631964" y="4983594"/>
                  <a:ext cx="29363" cy="16916"/>
                </a:xfrm>
                <a:custGeom>
                  <a:avLst/>
                  <a:gdLst/>
                  <a:ahLst/>
                  <a:cxnLst/>
                  <a:rect l="l" t="t" r="r" b="b"/>
                  <a:pathLst>
                    <a:path w="29363" h="16916" extrusionOk="0">
                      <a:moveTo>
                        <a:pt x="679" y="9411"/>
                      </a:moveTo>
                      <a:lnTo>
                        <a:pt x="12957" y="16459"/>
                      </a:lnTo>
                      <a:cubicBezTo>
                        <a:pt x="14152" y="17069"/>
                        <a:pt x="15568" y="17069"/>
                        <a:pt x="16764" y="16459"/>
                      </a:cubicBezTo>
                      <a:lnTo>
                        <a:pt x="28470" y="9696"/>
                      </a:lnTo>
                      <a:cubicBezTo>
                        <a:pt x="29613" y="9030"/>
                        <a:pt x="29708" y="8077"/>
                        <a:pt x="28470" y="7506"/>
                      </a:cubicBezTo>
                      <a:lnTo>
                        <a:pt x="16193" y="457"/>
                      </a:lnTo>
                      <a:cubicBezTo>
                        <a:pt x="14997" y="-152"/>
                        <a:pt x="13581" y="-152"/>
                        <a:pt x="12385" y="457"/>
                      </a:cubicBezTo>
                      <a:lnTo>
                        <a:pt x="679" y="7220"/>
                      </a:lnTo>
                      <a:cubicBezTo>
                        <a:pt x="-178" y="7506"/>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9" name="Google Shape;1299;p31"/>
                <p:cNvSpPr/>
                <p:nvPr/>
              </p:nvSpPr>
              <p:spPr>
                <a:xfrm>
                  <a:off x="4614700" y="4973593"/>
                  <a:ext cx="29376" cy="16916"/>
                </a:xfrm>
                <a:custGeom>
                  <a:avLst/>
                  <a:gdLst/>
                  <a:ahLst/>
                  <a:cxnLst/>
                  <a:rect l="l" t="t" r="r" b="b"/>
                  <a:pathLst>
                    <a:path w="29376" h="16916" extrusionOk="0">
                      <a:moveTo>
                        <a:pt x="716" y="9411"/>
                      </a:moveTo>
                      <a:lnTo>
                        <a:pt x="12898" y="16459"/>
                      </a:lnTo>
                      <a:cubicBezTo>
                        <a:pt x="14127" y="17069"/>
                        <a:pt x="15572" y="17069"/>
                        <a:pt x="16801" y="16459"/>
                      </a:cubicBezTo>
                      <a:lnTo>
                        <a:pt x="28412" y="9792"/>
                      </a:lnTo>
                      <a:cubicBezTo>
                        <a:pt x="29650" y="9125"/>
                        <a:pt x="29745" y="8077"/>
                        <a:pt x="28412" y="7506"/>
                      </a:cubicBezTo>
                      <a:lnTo>
                        <a:pt x="16230" y="457"/>
                      </a:lnTo>
                      <a:cubicBezTo>
                        <a:pt x="15001" y="-152"/>
                        <a:pt x="13556" y="-152"/>
                        <a:pt x="12327" y="457"/>
                      </a:cubicBezTo>
                      <a:lnTo>
                        <a:pt x="716" y="7125"/>
                      </a:lnTo>
                      <a:cubicBezTo>
                        <a:pt x="-141" y="7982"/>
                        <a:pt x="-331" y="8839"/>
                        <a:pt x="716"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0" name="Google Shape;1300;p31"/>
                <p:cNvSpPr/>
                <p:nvPr/>
              </p:nvSpPr>
              <p:spPr>
                <a:xfrm>
                  <a:off x="4597237" y="4963591"/>
                  <a:ext cx="29541" cy="16916"/>
                </a:xfrm>
                <a:custGeom>
                  <a:avLst/>
                  <a:gdLst/>
                  <a:ahLst/>
                  <a:cxnLst/>
                  <a:rect l="l" t="t" r="r" b="b"/>
                  <a:pathLst>
                    <a:path w="29541" h="16916" extrusionOk="0">
                      <a:moveTo>
                        <a:pt x="857" y="9411"/>
                      </a:moveTo>
                      <a:lnTo>
                        <a:pt x="13135" y="16459"/>
                      </a:lnTo>
                      <a:cubicBezTo>
                        <a:pt x="14363" y="17069"/>
                        <a:pt x="15808" y="17069"/>
                        <a:pt x="17037" y="16459"/>
                      </a:cubicBezTo>
                      <a:lnTo>
                        <a:pt x="28648" y="9792"/>
                      </a:lnTo>
                      <a:cubicBezTo>
                        <a:pt x="29791" y="9125"/>
                        <a:pt x="29886" y="8077"/>
                        <a:pt x="28648" y="7506"/>
                      </a:cubicBezTo>
                      <a:lnTo>
                        <a:pt x="16466" y="457"/>
                      </a:lnTo>
                      <a:cubicBezTo>
                        <a:pt x="15237" y="-152"/>
                        <a:pt x="13792" y="-152"/>
                        <a:pt x="12563" y="457"/>
                      </a:cubicBezTo>
                      <a:lnTo>
                        <a:pt x="857" y="7220"/>
                      </a:lnTo>
                      <a:cubicBezTo>
                        <a:pt x="-286" y="7791"/>
                        <a:pt x="-286" y="8458"/>
                        <a:pt x="857"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1" name="Google Shape;1301;p31"/>
                <p:cNvSpPr/>
                <p:nvPr/>
              </p:nvSpPr>
              <p:spPr>
                <a:xfrm>
                  <a:off x="4580242" y="4953400"/>
                  <a:ext cx="29308" cy="17106"/>
                </a:xfrm>
                <a:custGeom>
                  <a:avLst/>
                  <a:gdLst/>
                  <a:ahLst/>
                  <a:cxnLst/>
                  <a:rect l="l" t="t" r="r" b="b"/>
                  <a:pathLst>
                    <a:path w="29308" h="17106" extrusionOk="0">
                      <a:moveTo>
                        <a:pt x="624" y="9601"/>
                      </a:moveTo>
                      <a:lnTo>
                        <a:pt x="12807" y="16650"/>
                      </a:lnTo>
                      <a:cubicBezTo>
                        <a:pt x="14036" y="17259"/>
                        <a:pt x="15481" y="17259"/>
                        <a:pt x="16709" y="16650"/>
                      </a:cubicBezTo>
                      <a:lnTo>
                        <a:pt x="28416" y="9887"/>
                      </a:lnTo>
                      <a:cubicBezTo>
                        <a:pt x="29558" y="9220"/>
                        <a:pt x="29654" y="8268"/>
                        <a:pt x="28416" y="7601"/>
                      </a:cubicBezTo>
                      <a:lnTo>
                        <a:pt x="16709" y="457"/>
                      </a:lnTo>
                      <a:cubicBezTo>
                        <a:pt x="15481" y="-152"/>
                        <a:pt x="14036" y="-152"/>
                        <a:pt x="12807" y="457"/>
                      </a:cubicBezTo>
                      <a:lnTo>
                        <a:pt x="1195" y="7220"/>
                      </a:lnTo>
                      <a:cubicBezTo>
                        <a:pt x="-232" y="8077"/>
                        <a:pt x="-327" y="9125"/>
                        <a:pt x="624" y="96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2" name="Google Shape;1302;p31"/>
                <p:cNvSpPr/>
                <p:nvPr/>
              </p:nvSpPr>
              <p:spPr>
                <a:xfrm>
                  <a:off x="4562889" y="4943589"/>
                  <a:ext cx="29375" cy="16916"/>
                </a:xfrm>
                <a:custGeom>
                  <a:avLst/>
                  <a:gdLst/>
                  <a:ahLst/>
                  <a:cxnLst/>
                  <a:rect l="l" t="t" r="r" b="b"/>
                  <a:pathLst>
                    <a:path w="29375" h="16916" extrusionOk="0">
                      <a:moveTo>
                        <a:pt x="750" y="9411"/>
                      </a:moveTo>
                      <a:lnTo>
                        <a:pt x="12933" y="16459"/>
                      </a:lnTo>
                      <a:cubicBezTo>
                        <a:pt x="14161" y="17069"/>
                        <a:pt x="15606" y="17069"/>
                        <a:pt x="16835" y="16459"/>
                      </a:cubicBezTo>
                      <a:lnTo>
                        <a:pt x="28447" y="9696"/>
                      </a:lnTo>
                      <a:cubicBezTo>
                        <a:pt x="29589" y="9030"/>
                        <a:pt x="29779" y="8077"/>
                        <a:pt x="28447" y="7506"/>
                      </a:cubicBezTo>
                      <a:lnTo>
                        <a:pt x="16264" y="457"/>
                      </a:lnTo>
                      <a:cubicBezTo>
                        <a:pt x="15035" y="-152"/>
                        <a:pt x="13590" y="-152"/>
                        <a:pt x="12362" y="457"/>
                      </a:cubicBezTo>
                      <a:lnTo>
                        <a:pt x="750" y="7220"/>
                      </a:lnTo>
                      <a:cubicBezTo>
                        <a:pt x="-202" y="7887"/>
                        <a:pt x="-297" y="9411"/>
                        <a:pt x="750"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3" name="Google Shape;1303;p31"/>
                <p:cNvSpPr/>
                <p:nvPr/>
              </p:nvSpPr>
              <p:spPr>
                <a:xfrm>
                  <a:off x="4545668" y="4933492"/>
                  <a:ext cx="29333" cy="17487"/>
                </a:xfrm>
                <a:custGeom>
                  <a:avLst/>
                  <a:gdLst/>
                  <a:ahLst/>
                  <a:cxnLst/>
                  <a:rect l="l" t="t" r="r" b="b"/>
                  <a:pathLst>
                    <a:path w="29333" h="17487" extrusionOk="0">
                      <a:moveTo>
                        <a:pt x="649" y="9982"/>
                      </a:moveTo>
                      <a:lnTo>
                        <a:pt x="12832" y="17031"/>
                      </a:lnTo>
                      <a:cubicBezTo>
                        <a:pt x="14060" y="17640"/>
                        <a:pt x="15505" y="17640"/>
                        <a:pt x="16734" y="17031"/>
                      </a:cubicBezTo>
                      <a:lnTo>
                        <a:pt x="28441" y="10363"/>
                      </a:lnTo>
                      <a:cubicBezTo>
                        <a:pt x="29583" y="9696"/>
                        <a:pt x="29678" y="8649"/>
                        <a:pt x="28441" y="8077"/>
                      </a:cubicBezTo>
                      <a:lnTo>
                        <a:pt x="16448" y="457"/>
                      </a:lnTo>
                      <a:cubicBezTo>
                        <a:pt x="15253" y="-152"/>
                        <a:pt x="13837" y="-152"/>
                        <a:pt x="12641" y="457"/>
                      </a:cubicBezTo>
                      <a:lnTo>
                        <a:pt x="934" y="7125"/>
                      </a:lnTo>
                      <a:cubicBezTo>
                        <a:pt x="-208" y="7982"/>
                        <a:pt x="-303" y="9030"/>
                        <a:pt x="649" y="9982"/>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4" name="Google Shape;1304;p31"/>
                <p:cNvSpPr/>
                <p:nvPr/>
              </p:nvSpPr>
              <p:spPr>
                <a:xfrm>
                  <a:off x="4528402" y="4923967"/>
                  <a:ext cx="29313" cy="16630"/>
                </a:xfrm>
                <a:custGeom>
                  <a:avLst/>
                  <a:gdLst/>
                  <a:ahLst/>
                  <a:cxnLst/>
                  <a:rect l="l" t="t" r="r" b="b"/>
                  <a:pathLst>
                    <a:path w="29313" h="16630" extrusionOk="0">
                      <a:moveTo>
                        <a:pt x="688" y="9125"/>
                      </a:moveTo>
                      <a:lnTo>
                        <a:pt x="12871" y="16173"/>
                      </a:lnTo>
                      <a:cubicBezTo>
                        <a:pt x="14099" y="16783"/>
                        <a:pt x="15544" y="16783"/>
                        <a:pt x="16773" y="16173"/>
                      </a:cubicBezTo>
                      <a:lnTo>
                        <a:pt x="28384" y="9506"/>
                      </a:lnTo>
                      <a:cubicBezTo>
                        <a:pt x="29527" y="8839"/>
                        <a:pt x="29717" y="7791"/>
                        <a:pt x="28384" y="7220"/>
                      </a:cubicBezTo>
                      <a:lnTo>
                        <a:pt x="16487" y="457"/>
                      </a:lnTo>
                      <a:cubicBezTo>
                        <a:pt x="15259" y="-152"/>
                        <a:pt x="13814" y="-152"/>
                        <a:pt x="12585" y="457"/>
                      </a:cubicBezTo>
                      <a:lnTo>
                        <a:pt x="973" y="7220"/>
                      </a:lnTo>
                      <a:cubicBezTo>
                        <a:pt x="-169" y="7601"/>
                        <a:pt x="-359" y="8553"/>
                        <a:pt x="688" y="9125"/>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5" name="Google Shape;1305;p31"/>
                <p:cNvSpPr/>
                <p:nvPr/>
              </p:nvSpPr>
              <p:spPr>
                <a:xfrm>
                  <a:off x="4511410" y="4913585"/>
                  <a:ext cx="29041" cy="17011"/>
                </a:xfrm>
                <a:custGeom>
                  <a:avLst/>
                  <a:gdLst/>
                  <a:ahLst/>
                  <a:cxnLst/>
                  <a:rect l="l" t="t" r="r" b="b"/>
                  <a:pathLst>
                    <a:path w="29041" h="17011" extrusionOk="0">
                      <a:moveTo>
                        <a:pt x="357" y="9506"/>
                      </a:moveTo>
                      <a:lnTo>
                        <a:pt x="12635" y="16554"/>
                      </a:lnTo>
                      <a:cubicBezTo>
                        <a:pt x="13830" y="17164"/>
                        <a:pt x="15247" y="17164"/>
                        <a:pt x="16442" y="16554"/>
                      </a:cubicBezTo>
                      <a:lnTo>
                        <a:pt x="28149" y="9792"/>
                      </a:lnTo>
                      <a:cubicBezTo>
                        <a:pt x="29291" y="9125"/>
                        <a:pt x="29386" y="8172"/>
                        <a:pt x="28149" y="7506"/>
                      </a:cubicBezTo>
                      <a:lnTo>
                        <a:pt x="15966" y="457"/>
                      </a:lnTo>
                      <a:cubicBezTo>
                        <a:pt x="14737" y="-152"/>
                        <a:pt x="13293" y="-152"/>
                        <a:pt x="12064" y="457"/>
                      </a:cubicBezTo>
                      <a:lnTo>
                        <a:pt x="357" y="7220"/>
                      </a:lnTo>
                      <a:cubicBezTo>
                        <a:pt x="-119" y="7982"/>
                        <a:pt x="-119" y="8934"/>
                        <a:pt x="357"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6" name="Google Shape;1306;p31"/>
                <p:cNvSpPr/>
                <p:nvPr/>
              </p:nvSpPr>
              <p:spPr>
                <a:xfrm>
                  <a:off x="4493824" y="4903774"/>
                  <a:ext cx="29376" cy="16916"/>
                </a:xfrm>
                <a:custGeom>
                  <a:avLst/>
                  <a:gdLst/>
                  <a:ahLst/>
                  <a:cxnLst/>
                  <a:rect l="l" t="t" r="r" b="b"/>
                  <a:pathLst>
                    <a:path w="29376" h="16916" extrusionOk="0">
                      <a:moveTo>
                        <a:pt x="716" y="9411"/>
                      </a:moveTo>
                      <a:lnTo>
                        <a:pt x="12898" y="16459"/>
                      </a:lnTo>
                      <a:cubicBezTo>
                        <a:pt x="14127" y="17069"/>
                        <a:pt x="15572" y="17069"/>
                        <a:pt x="16801" y="16459"/>
                      </a:cubicBezTo>
                      <a:lnTo>
                        <a:pt x="28412" y="9696"/>
                      </a:lnTo>
                      <a:cubicBezTo>
                        <a:pt x="29650" y="9030"/>
                        <a:pt x="29745" y="8077"/>
                        <a:pt x="28412" y="7506"/>
                      </a:cubicBezTo>
                      <a:lnTo>
                        <a:pt x="16230" y="457"/>
                      </a:lnTo>
                      <a:cubicBezTo>
                        <a:pt x="15001" y="-152"/>
                        <a:pt x="13556" y="-152"/>
                        <a:pt x="12327" y="457"/>
                      </a:cubicBezTo>
                      <a:lnTo>
                        <a:pt x="716" y="7220"/>
                      </a:lnTo>
                      <a:cubicBezTo>
                        <a:pt x="-141" y="7791"/>
                        <a:pt x="-331" y="8839"/>
                        <a:pt x="716"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7" name="Google Shape;1307;p31"/>
                <p:cNvSpPr/>
                <p:nvPr/>
              </p:nvSpPr>
              <p:spPr>
                <a:xfrm>
                  <a:off x="4701039" y="5023503"/>
                  <a:ext cx="42331" cy="24441"/>
                </a:xfrm>
                <a:custGeom>
                  <a:avLst/>
                  <a:gdLst/>
                  <a:ahLst/>
                  <a:cxnLst/>
                  <a:rect l="l" t="t" r="r" b="b"/>
                  <a:pathLst>
                    <a:path w="42331" h="24441" extrusionOk="0">
                      <a:moveTo>
                        <a:pt x="607" y="9411"/>
                      </a:moveTo>
                      <a:lnTo>
                        <a:pt x="25829" y="23984"/>
                      </a:lnTo>
                      <a:cubicBezTo>
                        <a:pt x="27058" y="24594"/>
                        <a:pt x="28503" y="24594"/>
                        <a:pt x="29732" y="23984"/>
                      </a:cubicBezTo>
                      <a:lnTo>
                        <a:pt x="41439" y="17221"/>
                      </a:lnTo>
                      <a:cubicBezTo>
                        <a:pt x="42581" y="16555"/>
                        <a:pt x="42676" y="15602"/>
                        <a:pt x="41439" y="15031"/>
                      </a:cubicBezTo>
                      <a:lnTo>
                        <a:pt x="16121" y="457"/>
                      </a:lnTo>
                      <a:cubicBezTo>
                        <a:pt x="14892" y="-152"/>
                        <a:pt x="13448" y="-152"/>
                        <a:pt x="12219" y="457"/>
                      </a:cubicBezTo>
                      <a:lnTo>
                        <a:pt x="607" y="7220"/>
                      </a:lnTo>
                      <a:cubicBezTo>
                        <a:pt x="-154" y="7792"/>
                        <a:pt x="-249" y="8839"/>
                        <a:pt x="607"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8" name="Google Shape;1308;p31"/>
                <p:cNvSpPr/>
                <p:nvPr/>
              </p:nvSpPr>
              <p:spPr>
                <a:xfrm>
                  <a:off x="4675609" y="5027945"/>
                  <a:ext cx="29345" cy="17142"/>
                </a:xfrm>
                <a:custGeom>
                  <a:avLst/>
                  <a:gdLst/>
                  <a:ahLst/>
                  <a:cxnLst/>
                  <a:rect l="l" t="t" r="r" b="b"/>
                  <a:pathLst>
                    <a:path w="29345" h="17142" extrusionOk="0">
                      <a:moveTo>
                        <a:pt x="720" y="9541"/>
                      </a:moveTo>
                      <a:lnTo>
                        <a:pt x="12903" y="16685"/>
                      </a:lnTo>
                      <a:cubicBezTo>
                        <a:pt x="14131" y="17295"/>
                        <a:pt x="15576" y="17295"/>
                        <a:pt x="16805" y="16685"/>
                      </a:cubicBezTo>
                      <a:lnTo>
                        <a:pt x="28416" y="9923"/>
                      </a:lnTo>
                      <a:cubicBezTo>
                        <a:pt x="29559" y="9256"/>
                        <a:pt x="29749" y="8303"/>
                        <a:pt x="28416" y="7732"/>
                      </a:cubicBezTo>
                      <a:lnTo>
                        <a:pt x="16519" y="493"/>
                      </a:lnTo>
                      <a:cubicBezTo>
                        <a:pt x="15302" y="-164"/>
                        <a:pt x="13834" y="-164"/>
                        <a:pt x="12617" y="493"/>
                      </a:cubicBezTo>
                      <a:lnTo>
                        <a:pt x="1005" y="7256"/>
                      </a:lnTo>
                      <a:cubicBezTo>
                        <a:pt x="-232" y="8017"/>
                        <a:pt x="-327" y="8970"/>
                        <a:pt x="720" y="954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9" name="Google Shape;1309;p31"/>
                <p:cNvSpPr/>
                <p:nvPr/>
              </p:nvSpPr>
              <p:spPr>
                <a:xfrm>
                  <a:off x="4658328" y="5018170"/>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1" y="9696"/>
                      </a:lnTo>
                      <a:cubicBezTo>
                        <a:pt x="29613" y="9030"/>
                        <a:pt x="29708" y="8077"/>
                        <a:pt x="28471" y="7506"/>
                      </a:cubicBezTo>
                      <a:lnTo>
                        <a:pt x="16193" y="457"/>
                      </a:lnTo>
                      <a:cubicBezTo>
                        <a:pt x="14997" y="-152"/>
                        <a:pt x="13581" y="-152"/>
                        <a:pt x="12385" y="457"/>
                      </a:cubicBezTo>
                      <a:lnTo>
                        <a:pt x="679" y="7220"/>
                      </a:lnTo>
                      <a:cubicBezTo>
                        <a:pt x="-178" y="7792"/>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0" name="Google Shape;1310;p31"/>
                <p:cNvSpPr/>
                <p:nvPr/>
              </p:nvSpPr>
              <p:spPr>
                <a:xfrm>
                  <a:off x="4641064" y="5008168"/>
                  <a:ext cx="29341" cy="16916"/>
                </a:xfrm>
                <a:custGeom>
                  <a:avLst/>
                  <a:gdLst/>
                  <a:ahLst/>
                  <a:cxnLst/>
                  <a:rect l="l" t="t" r="r" b="b"/>
                  <a:pathLst>
                    <a:path w="29341" h="16916" extrusionOk="0">
                      <a:moveTo>
                        <a:pt x="716" y="9411"/>
                      </a:moveTo>
                      <a:lnTo>
                        <a:pt x="12898" y="16459"/>
                      </a:lnTo>
                      <a:cubicBezTo>
                        <a:pt x="14127" y="17069"/>
                        <a:pt x="15572" y="17069"/>
                        <a:pt x="16801" y="16459"/>
                      </a:cubicBezTo>
                      <a:lnTo>
                        <a:pt x="28412" y="9792"/>
                      </a:lnTo>
                      <a:cubicBezTo>
                        <a:pt x="29554" y="9125"/>
                        <a:pt x="29745" y="8077"/>
                        <a:pt x="28412" y="7506"/>
                      </a:cubicBezTo>
                      <a:lnTo>
                        <a:pt x="16230" y="457"/>
                      </a:lnTo>
                      <a:cubicBezTo>
                        <a:pt x="15001" y="-152"/>
                        <a:pt x="13556" y="-152"/>
                        <a:pt x="12327" y="457"/>
                      </a:cubicBezTo>
                      <a:lnTo>
                        <a:pt x="716" y="7125"/>
                      </a:lnTo>
                      <a:cubicBezTo>
                        <a:pt x="-141" y="7791"/>
                        <a:pt x="-331" y="8839"/>
                        <a:pt x="716"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1" name="Google Shape;1311;p31"/>
                <p:cNvSpPr/>
                <p:nvPr/>
              </p:nvSpPr>
              <p:spPr>
                <a:xfrm>
                  <a:off x="4623779" y="4998072"/>
                  <a:ext cx="29363" cy="17011"/>
                </a:xfrm>
                <a:custGeom>
                  <a:avLst/>
                  <a:gdLst/>
                  <a:ahLst/>
                  <a:cxnLst/>
                  <a:rect l="l" t="t" r="r" b="b"/>
                  <a:pathLst>
                    <a:path w="29363" h="17011" extrusionOk="0">
                      <a:moveTo>
                        <a:pt x="679" y="9506"/>
                      </a:moveTo>
                      <a:lnTo>
                        <a:pt x="12957" y="16554"/>
                      </a:lnTo>
                      <a:cubicBezTo>
                        <a:pt x="14185" y="17164"/>
                        <a:pt x="15630" y="17164"/>
                        <a:pt x="16859" y="16554"/>
                      </a:cubicBezTo>
                      <a:lnTo>
                        <a:pt x="28470" y="9792"/>
                      </a:lnTo>
                      <a:cubicBezTo>
                        <a:pt x="29613" y="9125"/>
                        <a:pt x="29708" y="8077"/>
                        <a:pt x="28470" y="7506"/>
                      </a:cubicBezTo>
                      <a:lnTo>
                        <a:pt x="16288" y="457"/>
                      </a:lnTo>
                      <a:cubicBezTo>
                        <a:pt x="15059" y="-152"/>
                        <a:pt x="13614" y="-152"/>
                        <a:pt x="12385" y="457"/>
                      </a:cubicBezTo>
                      <a:lnTo>
                        <a:pt x="679" y="7220"/>
                      </a:lnTo>
                      <a:cubicBezTo>
                        <a:pt x="-178" y="7982"/>
                        <a:pt x="-273" y="8935"/>
                        <a:pt x="679"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2" name="Google Shape;1312;p31"/>
                <p:cNvSpPr/>
                <p:nvPr/>
              </p:nvSpPr>
              <p:spPr>
                <a:xfrm>
                  <a:off x="4606671" y="4988070"/>
                  <a:ext cx="29244" cy="17106"/>
                </a:xfrm>
                <a:custGeom>
                  <a:avLst/>
                  <a:gdLst/>
                  <a:ahLst/>
                  <a:cxnLst/>
                  <a:rect l="l" t="t" r="r" b="b"/>
                  <a:pathLst>
                    <a:path w="29244" h="17106" extrusionOk="0">
                      <a:moveTo>
                        <a:pt x="560" y="9601"/>
                      </a:moveTo>
                      <a:lnTo>
                        <a:pt x="12742" y="16650"/>
                      </a:lnTo>
                      <a:cubicBezTo>
                        <a:pt x="13971" y="17259"/>
                        <a:pt x="15416" y="17259"/>
                        <a:pt x="16645" y="16650"/>
                      </a:cubicBezTo>
                      <a:lnTo>
                        <a:pt x="28352" y="9697"/>
                      </a:lnTo>
                      <a:cubicBezTo>
                        <a:pt x="29494" y="9030"/>
                        <a:pt x="29589" y="8077"/>
                        <a:pt x="28352" y="7506"/>
                      </a:cubicBezTo>
                      <a:lnTo>
                        <a:pt x="16169" y="457"/>
                      </a:lnTo>
                      <a:cubicBezTo>
                        <a:pt x="14940" y="-152"/>
                        <a:pt x="13495" y="-152"/>
                        <a:pt x="12267" y="457"/>
                      </a:cubicBezTo>
                      <a:lnTo>
                        <a:pt x="655" y="7220"/>
                      </a:lnTo>
                      <a:cubicBezTo>
                        <a:pt x="-202" y="7982"/>
                        <a:pt x="-202" y="9030"/>
                        <a:pt x="560" y="96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3" name="Google Shape;1313;p31"/>
                <p:cNvSpPr/>
                <p:nvPr/>
              </p:nvSpPr>
              <p:spPr>
                <a:xfrm>
                  <a:off x="4589253" y="4978260"/>
                  <a:ext cx="29376" cy="16916"/>
                </a:xfrm>
                <a:custGeom>
                  <a:avLst/>
                  <a:gdLst/>
                  <a:ahLst/>
                  <a:cxnLst/>
                  <a:rect l="l" t="t" r="r" b="b"/>
                  <a:pathLst>
                    <a:path w="29376" h="16916" extrusionOk="0">
                      <a:moveTo>
                        <a:pt x="750" y="9411"/>
                      </a:moveTo>
                      <a:lnTo>
                        <a:pt x="12933" y="16459"/>
                      </a:lnTo>
                      <a:cubicBezTo>
                        <a:pt x="14161" y="17069"/>
                        <a:pt x="15606" y="17069"/>
                        <a:pt x="16835" y="16459"/>
                      </a:cubicBezTo>
                      <a:lnTo>
                        <a:pt x="28447" y="9792"/>
                      </a:lnTo>
                      <a:cubicBezTo>
                        <a:pt x="29589" y="9125"/>
                        <a:pt x="29779" y="8077"/>
                        <a:pt x="28447" y="7506"/>
                      </a:cubicBezTo>
                      <a:lnTo>
                        <a:pt x="16264" y="457"/>
                      </a:lnTo>
                      <a:cubicBezTo>
                        <a:pt x="15035" y="-152"/>
                        <a:pt x="13590" y="-152"/>
                        <a:pt x="12362" y="457"/>
                      </a:cubicBezTo>
                      <a:lnTo>
                        <a:pt x="750" y="7125"/>
                      </a:lnTo>
                      <a:cubicBezTo>
                        <a:pt x="-202" y="7792"/>
                        <a:pt x="-297" y="8839"/>
                        <a:pt x="750"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4" name="Google Shape;1314;p31"/>
                <p:cNvSpPr/>
                <p:nvPr/>
              </p:nvSpPr>
              <p:spPr>
                <a:xfrm>
                  <a:off x="4572002" y="4968259"/>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0" y="9792"/>
                      </a:lnTo>
                      <a:cubicBezTo>
                        <a:pt x="29613" y="9125"/>
                        <a:pt x="29708" y="8077"/>
                        <a:pt x="28470" y="7506"/>
                      </a:cubicBezTo>
                      <a:lnTo>
                        <a:pt x="16193" y="457"/>
                      </a:lnTo>
                      <a:cubicBezTo>
                        <a:pt x="14997" y="-152"/>
                        <a:pt x="13581" y="-152"/>
                        <a:pt x="12385" y="457"/>
                      </a:cubicBezTo>
                      <a:lnTo>
                        <a:pt x="679" y="7220"/>
                      </a:lnTo>
                      <a:cubicBezTo>
                        <a:pt x="-178" y="7792"/>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5" name="Google Shape;1315;p31"/>
                <p:cNvSpPr/>
                <p:nvPr/>
              </p:nvSpPr>
              <p:spPr>
                <a:xfrm>
                  <a:off x="4554738" y="4958162"/>
                  <a:ext cx="29341" cy="17011"/>
                </a:xfrm>
                <a:custGeom>
                  <a:avLst/>
                  <a:gdLst/>
                  <a:ahLst/>
                  <a:cxnLst/>
                  <a:rect l="l" t="t" r="r" b="b"/>
                  <a:pathLst>
                    <a:path w="29341" h="17011" extrusionOk="0">
                      <a:moveTo>
                        <a:pt x="716" y="9506"/>
                      </a:moveTo>
                      <a:lnTo>
                        <a:pt x="12898" y="16554"/>
                      </a:lnTo>
                      <a:cubicBezTo>
                        <a:pt x="14127" y="17164"/>
                        <a:pt x="15572" y="17164"/>
                        <a:pt x="16801" y="16554"/>
                      </a:cubicBezTo>
                      <a:lnTo>
                        <a:pt x="28412" y="9792"/>
                      </a:lnTo>
                      <a:cubicBezTo>
                        <a:pt x="29554" y="9125"/>
                        <a:pt x="29745" y="8172"/>
                        <a:pt x="28412" y="7506"/>
                      </a:cubicBezTo>
                      <a:lnTo>
                        <a:pt x="16230" y="457"/>
                      </a:lnTo>
                      <a:cubicBezTo>
                        <a:pt x="15001" y="-152"/>
                        <a:pt x="13556" y="-152"/>
                        <a:pt x="12327" y="457"/>
                      </a:cubicBezTo>
                      <a:lnTo>
                        <a:pt x="716" y="7220"/>
                      </a:lnTo>
                      <a:cubicBezTo>
                        <a:pt x="-141" y="7982"/>
                        <a:pt x="-331" y="8935"/>
                        <a:pt x="716"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6" name="Google Shape;1316;p31"/>
                <p:cNvSpPr/>
                <p:nvPr/>
              </p:nvSpPr>
              <p:spPr>
                <a:xfrm>
                  <a:off x="4537453" y="4948351"/>
                  <a:ext cx="29363" cy="16916"/>
                </a:xfrm>
                <a:custGeom>
                  <a:avLst/>
                  <a:gdLst/>
                  <a:ahLst/>
                  <a:cxnLst/>
                  <a:rect l="l" t="t" r="r" b="b"/>
                  <a:pathLst>
                    <a:path w="29363" h="16916" extrusionOk="0">
                      <a:moveTo>
                        <a:pt x="679" y="9411"/>
                      </a:moveTo>
                      <a:lnTo>
                        <a:pt x="12957" y="16459"/>
                      </a:lnTo>
                      <a:cubicBezTo>
                        <a:pt x="14185" y="17069"/>
                        <a:pt x="15630" y="17069"/>
                        <a:pt x="16859" y="16459"/>
                      </a:cubicBezTo>
                      <a:lnTo>
                        <a:pt x="28471" y="9696"/>
                      </a:lnTo>
                      <a:cubicBezTo>
                        <a:pt x="29613" y="9030"/>
                        <a:pt x="29708" y="8077"/>
                        <a:pt x="28471" y="7506"/>
                      </a:cubicBezTo>
                      <a:lnTo>
                        <a:pt x="16288" y="457"/>
                      </a:lnTo>
                      <a:cubicBezTo>
                        <a:pt x="15059" y="-152"/>
                        <a:pt x="13614" y="-152"/>
                        <a:pt x="12385" y="457"/>
                      </a:cubicBezTo>
                      <a:lnTo>
                        <a:pt x="679" y="7220"/>
                      </a:lnTo>
                      <a:cubicBezTo>
                        <a:pt x="-178" y="7791"/>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7" name="Google Shape;1317;p31"/>
                <p:cNvSpPr/>
                <p:nvPr/>
              </p:nvSpPr>
              <p:spPr>
                <a:xfrm>
                  <a:off x="4520202" y="4938350"/>
                  <a:ext cx="29291" cy="16916"/>
                </a:xfrm>
                <a:custGeom>
                  <a:avLst/>
                  <a:gdLst/>
                  <a:ahLst/>
                  <a:cxnLst/>
                  <a:rect l="l" t="t" r="r" b="b"/>
                  <a:pathLst>
                    <a:path w="29291" h="16916" extrusionOk="0">
                      <a:moveTo>
                        <a:pt x="607" y="9411"/>
                      </a:moveTo>
                      <a:lnTo>
                        <a:pt x="12790" y="16459"/>
                      </a:lnTo>
                      <a:cubicBezTo>
                        <a:pt x="14019" y="17069"/>
                        <a:pt x="15464" y="17069"/>
                        <a:pt x="16692" y="16459"/>
                      </a:cubicBezTo>
                      <a:lnTo>
                        <a:pt x="28399" y="9791"/>
                      </a:lnTo>
                      <a:cubicBezTo>
                        <a:pt x="29541" y="9125"/>
                        <a:pt x="29636" y="8077"/>
                        <a:pt x="28399" y="7506"/>
                      </a:cubicBezTo>
                      <a:lnTo>
                        <a:pt x="16121" y="457"/>
                      </a:lnTo>
                      <a:cubicBezTo>
                        <a:pt x="14893" y="-152"/>
                        <a:pt x="13448" y="-152"/>
                        <a:pt x="12219" y="457"/>
                      </a:cubicBezTo>
                      <a:lnTo>
                        <a:pt x="607" y="7124"/>
                      </a:lnTo>
                      <a:cubicBezTo>
                        <a:pt x="-154" y="7791"/>
                        <a:pt x="-249" y="8839"/>
                        <a:pt x="607"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8" name="Google Shape;1318;p31"/>
                <p:cNvSpPr/>
                <p:nvPr/>
              </p:nvSpPr>
              <p:spPr>
                <a:xfrm>
                  <a:off x="4502927" y="4928253"/>
                  <a:ext cx="29376" cy="17011"/>
                </a:xfrm>
                <a:custGeom>
                  <a:avLst/>
                  <a:gdLst/>
                  <a:ahLst/>
                  <a:cxnLst/>
                  <a:rect l="l" t="t" r="r" b="b"/>
                  <a:pathLst>
                    <a:path w="29376" h="17011" extrusionOk="0">
                      <a:moveTo>
                        <a:pt x="750" y="9506"/>
                      </a:moveTo>
                      <a:lnTo>
                        <a:pt x="12933" y="16555"/>
                      </a:lnTo>
                      <a:cubicBezTo>
                        <a:pt x="14161" y="17164"/>
                        <a:pt x="15606" y="17164"/>
                        <a:pt x="16835" y="16555"/>
                      </a:cubicBezTo>
                      <a:lnTo>
                        <a:pt x="28447" y="9792"/>
                      </a:lnTo>
                      <a:cubicBezTo>
                        <a:pt x="29589" y="9125"/>
                        <a:pt x="29779" y="8077"/>
                        <a:pt x="28447" y="7506"/>
                      </a:cubicBezTo>
                      <a:lnTo>
                        <a:pt x="16264" y="457"/>
                      </a:lnTo>
                      <a:cubicBezTo>
                        <a:pt x="15035" y="-152"/>
                        <a:pt x="13590" y="-152"/>
                        <a:pt x="12362" y="457"/>
                      </a:cubicBezTo>
                      <a:lnTo>
                        <a:pt x="750" y="7220"/>
                      </a:lnTo>
                      <a:cubicBezTo>
                        <a:pt x="-202" y="7982"/>
                        <a:pt x="-297" y="8934"/>
                        <a:pt x="750"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9" name="Google Shape;1319;p31"/>
                <p:cNvSpPr/>
                <p:nvPr/>
              </p:nvSpPr>
              <p:spPr>
                <a:xfrm>
                  <a:off x="4464204" y="4906060"/>
                  <a:ext cx="50834" cy="28917"/>
                </a:xfrm>
                <a:custGeom>
                  <a:avLst/>
                  <a:gdLst/>
                  <a:ahLst/>
                  <a:cxnLst/>
                  <a:rect l="l" t="t" r="r" b="b"/>
                  <a:pathLst>
                    <a:path w="50834" h="28917" extrusionOk="0">
                      <a:moveTo>
                        <a:pt x="830" y="9411"/>
                      </a:moveTo>
                      <a:lnTo>
                        <a:pt x="34428" y="28461"/>
                      </a:lnTo>
                      <a:cubicBezTo>
                        <a:pt x="35624" y="29070"/>
                        <a:pt x="37040" y="29070"/>
                        <a:pt x="38235" y="28461"/>
                      </a:cubicBezTo>
                      <a:lnTo>
                        <a:pt x="49942" y="21698"/>
                      </a:lnTo>
                      <a:cubicBezTo>
                        <a:pt x="51084" y="21031"/>
                        <a:pt x="51179" y="20079"/>
                        <a:pt x="49942" y="19507"/>
                      </a:cubicBezTo>
                      <a:lnTo>
                        <a:pt x="16344" y="457"/>
                      </a:lnTo>
                      <a:cubicBezTo>
                        <a:pt x="15116" y="-152"/>
                        <a:pt x="13671" y="-152"/>
                        <a:pt x="12442" y="457"/>
                      </a:cubicBezTo>
                      <a:lnTo>
                        <a:pt x="830" y="7125"/>
                      </a:lnTo>
                      <a:cubicBezTo>
                        <a:pt x="-26" y="7792"/>
                        <a:pt x="-502" y="8839"/>
                        <a:pt x="830"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0" name="Google Shape;1320;p31"/>
                <p:cNvSpPr/>
                <p:nvPr/>
              </p:nvSpPr>
              <p:spPr>
                <a:xfrm>
                  <a:off x="4692687" y="5037982"/>
                  <a:ext cx="33968" cy="19459"/>
                </a:xfrm>
                <a:custGeom>
                  <a:avLst/>
                  <a:gdLst/>
                  <a:ahLst/>
                  <a:cxnLst/>
                  <a:rect l="l" t="t" r="r" b="b"/>
                  <a:pathLst>
                    <a:path w="33968" h="19459" extrusionOk="0">
                      <a:moveTo>
                        <a:pt x="870" y="9506"/>
                      </a:moveTo>
                      <a:lnTo>
                        <a:pt x="17526" y="19031"/>
                      </a:lnTo>
                      <a:cubicBezTo>
                        <a:pt x="18764" y="19603"/>
                        <a:pt x="20190" y="19603"/>
                        <a:pt x="21428" y="19031"/>
                      </a:cubicBezTo>
                      <a:lnTo>
                        <a:pt x="33040" y="12268"/>
                      </a:lnTo>
                      <a:cubicBezTo>
                        <a:pt x="34182" y="11602"/>
                        <a:pt x="34372" y="10554"/>
                        <a:pt x="33040" y="9982"/>
                      </a:cubicBezTo>
                      <a:lnTo>
                        <a:pt x="16384" y="457"/>
                      </a:lnTo>
                      <a:cubicBezTo>
                        <a:pt x="15155" y="-152"/>
                        <a:pt x="13710" y="-152"/>
                        <a:pt x="12481" y="457"/>
                      </a:cubicBezTo>
                      <a:lnTo>
                        <a:pt x="870" y="7220"/>
                      </a:lnTo>
                      <a:cubicBezTo>
                        <a:pt x="13" y="7982"/>
                        <a:pt x="-558" y="8934"/>
                        <a:pt x="870"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21" name="Google Shape;1321;p31"/>
              <p:cNvGrpSpPr/>
              <p:nvPr/>
            </p:nvGrpSpPr>
            <p:grpSpPr>
              <a:xfrm>
                <a:off x="4543079" y="4626313"/>
                <a:ext cx="286486" cy="386884"/>
                <a:chOff x="4543079" y="4626313"/>
                <a:chExt cx="286486" cy="386884"/>
              </a:xfrm>
            </p:grpSpPr>
            <p:grpSp>
              <p:nvGrpSpPr>
                <p:cNvPr id="1322" name="Google Shape;1322;p31"/>
                <p:cNvGrpSpPr/>
                <p:nvPr/>
              </p:nvGrpSpPr>
              <p:grpSpPr>
                <a:xfrm>
                  <a:off x="4543079" y="4626313"/>
                  <a:ext cx="286486" cy="386884"/>
                  <a:chOff x="4543079" y="4626313"/>
                  <a:chExt cx="286486" cy="386884"/>
                </a:xfrm>
              </p:grpSpPr>
              <p:sp>
                <p:nvSpPr>
                  <p:cNvPr id="1323" name="Google Shape;1323;p31"/>
                  <p:cNvSpPr/>
                  <p:nvPr/>
                </p:nvSpPr>
                <p:spPr>
                  <a:xfrm>
                    <a:off x="4543081" y="4626313"/>
                    <a:ext cx="286484" cy="386884"/>
                  </a:xfrm>
                  <a:custGeom>
                    <a:avLst/>
                    <a:gdLst/>
                    <a:ahLst/>
                    <a:cxnLst/>
                    <a:rect l="l" t="t" r="r" b="b"/>
                    <a:pathLst>
                      <a:path w="286484" h="386884" extrusionOk="0">
                        <a:moveTo>
                          <a:pt x="277062" y="386884"/>
                        </a:moveTo>
                        <a:lnTo>
                          <a:pt x="277062" y="386884"/>
                        </a:lnTo>
                        <a:lnTo>
                          <a:pt x="0" y="226674"/>
                        </a:lnTo>
                        <a:lnTo>
                          <a:pt x="0" y="8646"/>
                        </a:lnTo>
                        <a:lnTo>
                          <a:pt x="2094" y="3693"/>
                        </a:lnTo>
                        <a:lnTo>
                          <a:pt x="4378" y="2550"/>
                        </a:lnTo>
                        <a:lnTo>
                          <a:pt x="4378" y="2550"/>
                        </a:lnTo>
                        <a:cubicBezTo>
                          <a:pt x="10268" y="-850"/>
                          <a:pt x="17524" y="-850"/>
                          <a:pt x="23414" y="2550"/>
                        </a:cubicBezTo>
                        <a:lnTo>
                          <a:pt x="276967" y="149140"/>
                        </a:lnTo>
                        <a:cubicBezTo>
                          <a:pt x="282880" y="152559"/>
                          <a:pt x="286511" y="158884"/>
                          <a:pt x="286485" y="165714"/>
                        </a:cubicBezTo>
                        <a:lnTo>
                          <a:pt x="286485" y="370310"/>
                        </a:lnTo>
                        <a:cubicBezTo>
                          <a:pt x="284867" y="380883"/>
                          <a:pt x="282963" y="383836"/>
                          <a:pt x="277062" y="386884"/>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4" name="Google Shape;1324;p31"/>
                  <p:cNvSpPr/>
                  <p:nvPr/>
                </p:nvSpPr>
                <p:spPr>
                  <a:xfrm>
                    <a:off x="4543081" y="4626313"/>
                    <a:ext cx="284295" cy="175524"/>
                  </a:xfrm>
                  <a:custGeom>
                    <a:avLst/>
                    <a:gdLst/>
                    <a:ahLst/>
                    <a:cxnLst/>
                    <a:rect l="l" t="t" r="r" b="b"/>
                    <a:pathLst>
                      <a:path w="284295" h="175524" extrusionOk="0">
                        <a:moveTo>
                          <a:pt x="251650" y="175524"/>
                        </a:moveTo>
                        <a:lnTo>
                          <a:pt x="0" y="15885"/>
                        </a:lnTo>
                        <a:lnTo>
                          <a:pt x="0" y="8646"/>
                        </a:lnTo>
                        <a:lnTo>
                          <a:pt x="2094" y="3693"/>
                        </a:lnTo>
                        <a:lnTo>
                          <a:pt x="4378" y="2550"/>
                        </a:lnTo>
                        <a:cubicBezTo>
                          <a:pt x="10268" y="-850"/>
                          <a:pt x="17524" y="-850"/>
                          <a:pt x="23414" y="2550"/>
                        </a:cubicBezTo>
                        <a:lnTo>
                          <a:pt x="276967" y="149140"/>
                        </a:lnTo>
                        <a:cubicBezTo>
                          <a:pt x="280042" y="150940"/>
                          <a:pt x="282574" y="153540"/>
                          <a:pt x="284296" y="156665"/>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5" name="Google Shape;1325;p31"/>
                  <p:cNvSpPr/>
                  <p:nvPr/>
                </p:nvSpPr>
                <p:spPr>
                  <a:xfrm>
                    <a:off x="4543079" y="4629510"/>
                    <a:ext cx="277444" cy="383687"/>
                  </a:xfrm>
                  <a:custGeom>
                    <a:avLst/>
                    <a:gdLst/>
                    <a:ahLst/>
                    <a:cxnLst/>
                    <a:rect l="l" t="t" r="r" b="b"/>
                    <a:pathLst>
                      <a:path w="277444" h="383687" extrusionOk="0">
                        <a:moveTo>
                          <a:pt x="6283" y="497"/>
                        </a:moveTo>
                        <a:lnTo>
                          <a:pt x="272781" y="154230"/>
                        </a:lnTo>
                        <a:cubicBezTo>
                          <a:pt x="275643" y="155926"/>
                          <a:pt x="277410" y="159002"/>
                          <a:pt x="277445" y="162326"/>
                        </a:cubicBezTo>
                        <a:lnTo>
                          <a:pt x="277445" y="383688"/>
                        </a:lnTo>
                        <a:lnTo>
                          <a:pt x="2" y="223477"/>
                        </a:lnTo>
                        <a:lnTo>
                          <a:pt x="2" y="4402"/>
                        </a:lnTo>
                        <a:cubicBezTo>
                          <a:pt x="-62" y="2040"/>
                          <a:pt x="1803" y="68"/>
                          <a:pt x="4167" y="1"/>
                        </a:cubicBezTo>
                        <a:cubicBezTo>
                          <a:pt x="4904" y="-17"/>
                          <a:pt x="5632" y="154"/>
                          <a:pt x="6283" y="497"/>
                        </a:cubicBezTo>
                        <a:close/>
                      </a:path>
                    </a:pathLst>
                  </a:custGeom>
                  <a:solidFill>
                    <a:srgbClr val="DCE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6" name="Google Shape;1326;p31"/>
                  <p:cNvSpPr/>
                  <p:nvPr/>
                </p:nvSpPr>
                <p:spPr>
                  <a:xfrm>
                    <a:off x="4543079" y="4629510"/>
                    <a:ext cx="277444" cy="383687"/>
                  </a:xfrm>
                  <a:custGeom>
                    <a:avLst/>
                    <a:gdLst/>
                    <a:ahLst/>
                    <a:cxnLst/>
                    <a:rect l="l" t="t" r="r" b="b"/>
                    <a:pathLst>
                      <a:path w="277444" h="383687" extrusionOk="0">
                        <a:moveTo>
                          <a:pt x="6283" y="497"/>
                        </a:moveTo>
                        <a:lnTo>
                          <a:pt x="272781" y="154230"/>
                        </a:lnTo>
                        <a:cubicBezTo>
                          <a:pt x="275643" y="155926"/>
                          <a:pt x="277410" y="159002"/>
                          <a:pt x="277445" y="162326"/>
                        </a:cubicBezTo>
                        <a:lnTo>
                          <a:pt x="277445" y="383688"/>
                        </a:lnTo>
                        <a:lnTo>
                          <a:pt x="2" y="223477"/>
                        </a:lnTo>
                        <a:lnTo>
                          <a:pt x="2" y="4402"/>
                        </a:lnTo>
                        <a:cubicBezTo>
                          <a:pt x="-62" y="2040"/>
                          <a:pt x="1803" y="68"/>
                          <a:pt x="4167" y="1"/>
                        </a:cubicBezTo>
                        <a:cubicBezTo>
                          <a:pt x="4904" y="-17"/>
                          <a:pt x="5632" y="154"/>
                          <a:pt x="6283" y="497"/>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7" name="Google Shape;1327;p31"/>
                  <p:cNvSpPr/>
                  <p:nvPr/>
                </p:nvSpPr>
                <p:spPr>
                  <a:xfrm>
                    <a:off x="4543081" y="4845081"/>
                    <a:ext cx="277062" cy="168020"/>
                  </a:xfrm>
                  <a:custGeom>
                    <a:avLst/>
                    <a:gdLst/>
                    <a:ahLst/>
                    <a:cxnLst/>
                    <a:rect l="l" t="t" r="r" b="b"/>
                    <a:pathLst>
                      <a:path w="277062" h="168020" extrusionOk="0">
                        <a:moveTo>
                          <a:pt x="277062" y="168021"/>
                        </a:moveTo>
                        <a:lnTo>
                          <a:pt x="277062" y="160210"/>
                        </a:lnTo>
                        <a:lnTo>
                          <a:pt x="0" y="0"/>
                        </a:lnTo>
                        <a:lnTo>
                          <a:pt x="0" y="7906"/>
                        </a:lnTo>
                        <a:lnTo>
                          <a:pt x="277062" y="168021"/>
                        </a:lnTo>
                        <a:close/>
                      </a:path>
                    </a:pathLst>
                  </a:custGeom>
                  <a:solidFill>
                    <a:srgbClr val="DBDB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28" name="Google Shape;1328;p31"/>
                <p:cNvSpPr/>
                <p:nvPr/>
              </p:nvSpPr>
              <p:spPr>
                <a:xfrm>
                  <a:off x="4550219" y="4641437"/>
                  <a:ext cx="3426" cy="199929"/>
                </a:xfrm>
                <a:custGeom>
                  <a:avLst/>
                  <a:gdLst/>
                  <a:ahLst/>
                  <a:cxnLst/>
                  <a:rect l="l" t="t" r="r" b="b"/>
                  <a:pathLst>
                    <a:path w="3426" h="199929" extrusionOk="0">
                      <a:moveTo>
                        <a:pt x="0" y="199930"/>
                      </a:moveTo>
                      <a:lnTo>
                        <a:pt x="0" y="0"/>
                      </a:lnTo>
                      <a:lnTo>
                        <a:pt x="3426" y="2000"/>
                      </a:lnTo>
                      <a:lnTo>
                        <a:pt x="3426" y="198310"/>
                      </a:lnTo>
                      <a:lnTo>
                        <a:pt x="0" y="199930"/>
                      </a:lnTo>
                      <a:close/>
                    </a:path>
                  </a:pathLst>
                </a:custGeom>
                <a:solidFill>
                  <a:srgbClr val="1E37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9" name="Google Shape;1329;p31"/>
                <p:cNvSpPr/>
                <p:nvPr/>
              </p:nvSpPr>
              <p:spPr>
                <a:xfrm>
                  <a:off x="4553645" y="4643437"/>
                  <a:ext cx="257645" cy="344805"/>
                </a:xfrm>
                <a:custGeom>
                  <a:avLst/>
                  <a:gdLst/>
                  <a:ahLst/>
                  <a:cxnLst/>
                  <a:rect l="l" t="t" r="r" b="b"/>
                  <a:pathLst>
                    <a:path w="257645" h="344805" extrusionOk="0">
                      <a:moveTo>
                        <a:pt x="0" y="0"/>
                      </a:moveTo>
                      <a:lnTo>
                        <a:pt x="0" y="196310"/>
                      </a:lnTo>
                      <a:lnTo>
                        <a:pt x="257646" y="344805"/>
                      </a:lnTo>
                      <a:lnTo>
                        <a:pt x="257646" y="148876"/>
                      </a:lnTo>
                      <a:lnTo>
                        <a:pt x="0" y="0"/>
                      </a:ln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0" name="Google Shape;1330;p31"/>
                <p:cNvSpPr/>
                <p:nvPr/>
              </p:nvSpPr>
              <p:spPr>
                <a:xfrm>
                  <a:off x="4550219" y="4839747"/>
                  <a:ext cx="261072" cy="152400"/>
                </a:xfrm>
                <a:custGeom>
                  <a:avLst/>
                  <a:gdLst/>
                  <a:ahLst/>
                  <a:cxnLst/>
                  <a:rect l="l" t="t" r="r" b="b"/>
                  <a:pathLst>
                    <a:path w="261072" h="152400" extrusionOk="0">
                      <a:moveTo>
                        <a:pt x="0" y="1619"/>
                      </a:moveTo>
                      <a:lnTo>
                        <a:pt x="261072" y="152400"/>
                      </a:lnTo>
                      <a:lnTo>
                        <a:pt x="261072" y="148495"/>
                      </a:lnTo>
                      <a:lnTo>
                        <a:pt x="3426" y="0"/>
                      </a:lnTo>
                      <a:lnTo>
                        <a:pt x="0" y="1619"/>
                      </a:lnTo>
                      <a:close/>
                    </a:path>
                  </a:pathLst>
                </a:custGeom>
                <a:solidFill>
                  <a:srgbClr val="031F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331" name="Google Shape;1331;p31"/>
            <p:cNvSpPr/>
            <p:nvPr/>
          </p:nvSpPr>
          <p:spPr>
            <a:xfrm>
              <a:off x="2723181" y="3858886"/>
              <a:ext cx="360479" cy="597446"/>
            </a:xfrm>
            <a:custGeom>
              <a:avLst/>
              <a:gdLst/>
              <a:ahLst/>
              <a:cxnLst/>
              <a:rect l="l" t="t" r="r" b="b"/>
              <a:pathLst>
                <a:path w="360479" h="597446" extrusionOk="0">
                  <a:moveTo>
                    <a:pt x="124331" y="5750"/>
                  </a:moveTo>
                  <a:cubicBezTo>
                    <a:pt x="117764" y="22133"/>
                    <a:pt x="134515" y="42326"/>
                    <a:pt x="179153" y="56327"/>
                  </a:cubicBezTo>
                  <a:cubicBezTo>
                    <a:pt x="223792" y="70329"/>
                    <a:pt x="227884" y="52327"/>
                    <a:pt x="227884" y="52327"/>
                  </a:cubicBezTo>
                  <a:cubicBezTo>
                    <a:pt x="257639" y="65662"/>
                    <a:pt x="286647" y="80607"/>
                    <a:pt x="314781" y="97094"/>
                  </a:cubicBezTo>
                  <a:cubicBezTo>
                    <a:pt x="341526" y="116144"/>
                    <a:pt x="353424" y="170151"/>
                    <a:pt x="357040" y="261782"/>
                  </a:cubicBezTo>
                  <a:cubicBezTo>
                    <a:pt x="361228" y="367890"/>
                    <a:pt x="361609" y="525243"/>
                    <a:pt x="358087" y="552389"/>
                  </a:cubicBezTo>
                  <a:cubicBezTo>
                    <a:pt x="358087" y="552389"/>
                    <a:pt x="307929" y="602300"/>
                    <a:pt x="243874" y="597062"/>
                  </a:cubicBezTo>
                  <a:cubicBezTo>
                    <a:pt x="179820" y="591823"/>
                    <a:pt x="71793" y="534863"/>
                    <a:pt x="45619" y="491144"/>
                  </a:cubicBezTo>
                  <a:cubicBezTo>
                    <a:pt x="46285" y="398180"/>
                    <a:pt x="57231" y="383035"/>
                    <a:pt x="42193" y="329219"/>
                  </a:cubicBezTo>
                  <a:cubicBezTo>
                    <a:pt x="7738" y="206632"/>
                    <a:pt x="-10441" y="156340"/>
                    <a:pt x="6311" y="74901"/>
                  </a:cubicBezTo>
                  <a:cubicBezTo>
                    <a:pt x="20111" y="7750"/>
                    <a:pt x="39432" y="-632"/>
                    <a:pt x="65987" y="35"/>
                  </a:cubicBezTo>
                  <a:cubicBezTo>
                    <a:pt x="85522" y="901"/>
                    <a:pt x="104997" y="2816"/>
                    <a:pt x="124331" y="5750"/>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2" name="Google Shape;1332;p31"/>
            <p:cNvSpPr/>
            <p:nvPr/>
          </p:nvSpPr>
          <p:spPr>
            <a:xfrm>
              <a:off x="2983060" y="3959444"/>
              <a:ext cx="457273" cy="356362"/>
            </a:xfrm>
            <a:custGeom>
              <a:avLst/>
              <a:gdLst/>
              <a:ahLst/>
              <a:cxnLst/>
              <a:rect l="l" t="t" r="r" b="b"/>
              <a:pathLst>
                <a:path w="457273" h="356362" extrusionOk="0">
                  <a:moveTo>
                    <a:pt x="202618" y="274952"/>
                  </a:moveTo>
                  <a:cubicBezTo>
                    <a:pt x="150080" y="288192"/>
                    <a:pt x="137707" y="255045"/>
                    <a:pt x="130759" y="227327"/>
                  </a:cubicBezTo>
                  <a:cubicBezTo>
                    <a:pt x="114388" y="160938"/>
                    <a:pt x="104870" y="100931"/>
                    <a:pt x="92497" y="62831"/>
                  </a:cubicBezTo>
                  <a:cubicBezTo>
                    <a:pt x="77840" y="18254"/>
                    <a:pt x="62421" y="11110"/>
                    <a:pt x="40721" y="2442"/>
                  </a:cubicBezTo>
                  <a:cubicBezTo>
                    <a:pt x="15308" y="-7750"/>
                    <a:pt x="-6868" y="13777"/>
                    <a:pt x="1983" y="70450"/>
                  </a:cubicBezTo>
                  <a:cubicBezTo>
                    <a:pt x="11977" y="137602"/>
                    <a:pt x="25112" y="184750"/>
                    <a:pt x="50143" y="264094"/>
                  </a:cubicBezTo>
                  <a:cubicBezTo>
                    <a:pt x="56711" y="284858"/>
                    <a:pt x="71368" y="321720"/>
                    <a:pt x="93354" y="339532"/>
                  </a:cubicBezTo>
                  <a:cubicBezTo>
                    <a:pt x="120575" y="361439"/>
                    <a:pt x="161406" y="360487"/>
                    <a:pt x="223367" y="345152"/>
                  </a:cubicBezTo>
                  <a:cubicBezTo>
                    <a:pt x="249731" y="338579"/>
                    <a:pt x="278665" y="322768"/>
                    <a:pt x="328062" y="299432"/>
                  </a:cubicBezTo>
                  <a:cubicBezTo>
                    <a:pt x="341482" y="293240"/>
                    <a:pt x="351952" y="289049"/>
                    <a:pt x="377650" y="277048"/>
                  </a:cubicBezTo>
                  <a:cubicBezTo>
                    <a:pt x="403454" y="265427"/>
                    <a:pt x="426079" y="247749"/>
                    <a:pt x="443608" y="225517"/>
                  </a:cubicBezTo>
                  <a:cubicBezTo>
                    <a:pt x="457123" y="205991"/>
                    <a:pt x="458931" y="196942"/>
                    <a:pt x="456171" y="192371"/>
                  </a:cubicBezTo>
                  <a:cubicBezTo>
                    <a:pt x="453411" y="187799"/>
                    <a:pt x="446654" y="187989"/>
                    <a:pt x="439420" y="196181"/>
                  </a:cubicBezTo>
                  <a:cubicBezTo>
                    <a:pt x="428946" y="210097"/>
                    <a:pt x="416049" y="222003"/>
                    <a:pt x="401349" y="231328"/>
                  </a:cubicBezTo>
                  <a:cubicBezTo>
                    <a:pt x="401349" y="231328"/>
                    <a:pt x="417910" y="214088"/>
                    <a:pt x="426952" y="202753"/>
                  </a:cubicBezTo>
                  <a:cubicBezTo>
                    <a:pt x="435249" y="193018"/>
                    <a:pt x="442167" y="182179"/>
                    <a:pt x="447510" y="170558"/>
                  </a:cubicBezTo>
                  <a:cubicBezTo>
                    <a:pt x="452269" y="159224"/>
                    <a:pt x="442466" y="143698"/>
                    <a:pt x="435042" y="151508"/>
                  </a:cubicBezTo>
                  <a:cubicBezTo>
                    <a:pt x="427618" y="159319"/>
                    <a:pt x="424001" y="167987"/>
                    <a:pt x="410391" y="184274"/>
                  </a:cubicBezTo>
                  <a:cubicBezTo>
                    <a:pt x="403232" y="192971"/>
                    <a:pt x="395051" y="200781"/>
                    <a:pt x="386025" y="207515"/>
                  </a:cubicBezTo>
                  <a:cubicBezTo>
                    <a:pt x="394480" y="196114"/>
                    <a:pt x="401992" y="184036"/>
                    <a:pt x="408487" y="171416"/>
                  </a:cubicBezTo>
                  <a:cubicBezTo>
                    <a:pt x="414319" y="161509"/>
                    <a:pt x="417162" y="150137"/>
                    <a:pt x="416673" y="138649"/>
                  </a:cubicBezTo>
                  <a:cubicBezTo>
                    <a:pt x="416673" y="132744"/>
                    <a:pt x="407916" y="125696"/>
                    <a:pt x="400016" y="136935"/>
                  </a:cubicBezTo>
                  <a:cubicBezTo>
                    <a:pt x="392117" y="148174"/>
                    <a:pt x="388310" y="162938"/>
                    <a:pt x="371463" y="180179"/>
                  </a:cubicBezTo>
                  <a:cubicBezTo>
                    <a:pt x="359471" y="192656"/>
                    <a:pt x="349287" y="199800"/>
                    <a:pt x="348906" y="196371"/>
                  </a:cubicBezTo>
                  <a:cubicBezTo>
                    <a:pt x="348525" y="192942"/>
                    <a:pt x="356235" y="185989"/>
                    <a:pt x="360518" y="171511"/>
                  </a:cubicBezTo>
                  <a:cubicBezTo>
                    <a:pt x="364801" y="157033"/>
                    <a:pt x="360518" y="141602"/>
                    <a:pt x="352428" y="139888"/>
                  </a:cubicBezTo>
                  <a:cubicBezTo>
                    <a:pt x="344338" y="138173"/>
                    <a:pt x="345956" y="138649"/>
                    <a:pt x="339579" y="152270"/>
                  </a:cubicBezTo>
                  <a:cubicBezTo>
                    <a:pt x="333202" y="165891"/>
                    <a:pt x="323779" y="176178"/>
                    <a:pt x="315879" y="196181"/>
                  </a:cubicBezTo>
                  <a:cubicBezTo>
                    <a:pt x="311874" y="210192"/>
                    <a:pt x="304450" y="222993"/>
                    <a:pt x="294274" y="233423"/>
                  </a:cubicBezTo>
                  <a:cubicBezTo>
                    <a:pt x="281330" y="247139"/>
                    <a:pt x="252681" y="262856"/>
                    <a:pt x="202618" y="274952"/>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3" name="Google Shape;1333;p31"/>
            <p:cNvSpPr/>
            <p:nvPr/>
          </p:nvSpPr>
          <p:spPr>
            <a:xfrm>
              <a:off x="2966834" y="3952080"/>
              <a:ext cx="139371" cy="203905"/>
            </a:xfrm>
            <a:custGeom>
              <a:avLst/>
              <a:gdLst/>
              <a:ahLst/>
              <a:cxnLst/>
              <a:rect l="l" t="t" r="r" b="b"/>
              <a:pathLst>
                <a:path w="139371" h="203905" extrusionOk="0">
                  <a:moveTo>
                    <a:pt x="37531" y="948"/>
                  </a:moveTo>
                  <a:cubicBezTo>
                    <a:pt x="72652" y="-4291"/>
                    <a:pt x="97493" y="11521"/>
                    <a:pt x="113007" y="64861"/>
                  </a:cubicBezTo>
                  <a:cubicBezTo>
                    <a:pt x="128521" y="118201"/>
                    <a:pt x="139371" y="161921"/>
                    <a:pt x="139371" y="161921"/>
                  </a:cubicBezTo>
                  <a:cubicBezTo>
                    <a:pt x="125444" y="182018"/>
                    <a:pt x="104367" y="196020"/>
                    <a:pt x="80456" y="201068"/>
                  </a:cubicBezTo>
                  <a:cubicBezTo>
                    <a:pt x="38483" y="211165"/>
                    <a:pt x="23350" y="191067"/>
                    <a:pt x="23350" y="191067"/>
                  </a:cubicBezTo>
                  <a:cubicBezTo>
                    <a:pt x="23350" y="191067"/>
                    <a:pt x="11643" y="135251"/>
                    <a:pt x="4314" y="97246"/>
                  </a:cubicBezTo>
                  <a:cubicBezTo>
                    <a:pt x="-3015" y="59241"/>
                    <a:pt x="-5965" y="7330"/>
                    <a:pt x="37531" y="94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4" name="Google Shape;1334;p31"/>
            <p:cNvSpPr/>
            <p:nvPr/>
          </p:nvSpPr>
          <p:spPr>
            <a:xfrm>
              <a:off x="2806828" y="3576743"/>
              <a:ext cx="227254" cy="250802"/>
            </a:xfrm>
            <a:custGeom>
              <a:avLst/>
              <a:gdLst/>
              <a:ahLst/>
              <a:cxnLst/>
              <a:rect l="l" t="t" r="r" b="b"/>
              <a:pathLst>
                <a:path w="227254" h="250802" extrusionOk="0">
                  <a:moveTo>
                    <a:pt x="214479" y="103393"/>
                  </a:moveTo>
                  <a:cubicBezTo>
                    <a:pt x="214479" y="103393"/>
                    <a:pt x="269967" y="18907"/>
                    <a:pt x="149663" y="1762"/>
                  </a:cubicBezTo>
                  <a:cubicBezTo>
                    <a:pt x="62861" y="-10716"/>
                    <a:pt x="6896" y="45100"/>
                    <a:pt x="710" y="105679"/>
                  </a:cubicBezTo>
                  <a:cubicBezTo>
                    <a:pt x="-5477" y="163496"/>
                    <a:pt x="30119" y="223599"/>
                    <a:pt x="55817" y="247411"/>
                  </a:cubicBezTo>
                  <a:cubicBezTo>
                    <a:pt x="68381" y="251888"/>
                    <a:pt x="95316" y="254460"/>
                    <a:pt x="130817" y="238363"/>
                  </a:cubicBezTo>
                  <a:cubicBezTo>
                    <a:pt x="132258" y="222532"/>
                    <a:pt x="132799" y="206635"/>
                    <a:pt x="132435" y="190738"/>
                  </a:cubicBezTo>
                  <a:cubicBezTo>
                    <a:pt x="132435" y="190738"/>
                    <a:pt x="90748" y="101869"/>
                    <a:pt x="214479" y="10339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5" name="Google Shape;1335;p31"/>
            <p:cNvSpPr/>
            <p:nvPr/>
          </p:nvSpPr>
          <p:spPr>
            <a:xfrm>
              <a:off x="3061186" y="4495381"/>
              <a:ext cx="201300" cy="278129"/>
            </a:xfrm>
            <a:custGeom>
              <a:avLst/>
              <a:gdLst/>
              <a:ahLst/>
              <a:cxnLst/>
              <a:rect l="l" t="t" r="r" b="b"/>
              <a:pathLst>
                <a:path w="201300" h="278129" extrusionOk="0">
                  <a:moveTo>
                    <a:pt x="201301" y="253746"/>
                  </a:moveTo>
                  <a:lnTo>
                    <a:pt x="201301" y="0"/>
                  </a:lnTo>
                  <a:lnTo>
                    <a:pt x="0" y="117634"/>
                  </a:lnTo>
                  <a:lnTo>
                    <a:pt x="77570" y="278130"/>
                  </a:lnTo>
                  <a:lnTo>
                    <a:pt x="201301" y="253746"/>
                  </a:lnTo>
                  <a:close/>
                </a:path>
              </a:pathLst>
            </a:custGeom>
            <a:solidFill>
              <a:srgbClr val="C4C7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6" name="Google Shape;1336;p31"/>
            <p:cNvSpPr/>
            <p:nvPr/>
          </p:nvSpPr>
          <p:spPr>
            <a:xfrm>
              <a:off x="3130570" y="4465187"/>
              <a:ext cx="131916" cy="77057"/>
            </a:xfrm>
            <a:custGeom>
              <a:avLst/>
              <a:gdLst/>
              <a:ahLst/>
              <a:cxnLst/>
              <a:rect l="l" t="t" r="r" b="b"/>
              <a:pathLst>
                <a:path w="131916" h="77057" extrusionOk="0">
                  <a:moveTo>
                    <a:pt x="0" y="44863"/>
                  </a:moveTo>
                  <a:lnTo>
                    <a:pt x="77284" y="0"/>
                  </a:lnTo>
                  <a:lnTo>
                    <a:pt x="131916" y="31528"/>
                  </a:lnTo>
                  <a:lnTo>
                    <a:pt x="51777" y="77057"/>
                  </a:lnTo>
                  <a:lnTo>
                    <a:pt x="0" y="44863"/>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37" name="Google Shape;1337;p31"/>
          <p:cNvSpPr txBox="1">
            <a:spLocks noGrp="1"/>
          </p:cNvSpPr>
          <p:nvPr>
            <p:ph type="ctrTitle" idx="4294967295"/>
          </p:nvPr>
        </p:nvSpPr>
        <p:spPr>
          <a:xfrm>
            <a:off x="685800" y="1202438"/>
            <a:ext cx="4343700" cy="832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7200"/>
              <a:t>THANKS!</a:t>
            </a:r>
            <a:endParaRPr sz="7200"/>
          </a:p>
        </p:txBody>
      </p:sp>
      <p:sp>
        <p:nvSpPr>
          <p:cNvPr id="1338" name="Google Shape;1338;p31"/>
          <p:cNvSpPr txBox="1">
            <a:spLocks noGrp="1"/>
          </p:cNvSpPr>
          <p:nvPr>
            <p:ph type="subTitle" idx="4294967295"/>
          </p:nvPr>
        </p:nvSpPr>
        <p:spPr>
          <a:xfrm>
            <a:off x="685800" y="2021059"/>
            <a:ext cx="4343700" cy="19200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3600" b="1">
                <a:solidFill>
                  <a:schemeClr val="accent1"/>
                </a:solidFill>
                <a:latin typeface="Barlow"/>
                <a:ea typeface="Barlow"/>
                <a:cs typeface="Barlow"/>
                <a:sym typeface="Barlow"/>
              </a:rPr>
              <a:t>Any questions?</a:t>
            </a:r>
            <a:endParaRPr sz="3600" b="1">
              <a:solidFill>
                <a:schemeClr val="accent1"/>
              </a:solidFill>
              <a:latin typeface="Barlow"/>
              <a:ea typeface="Barlow"/>
              <a:cs typeface="Barlow"/>
              <a:sym typeface="Barlow"/>
            </a:endParaRPr>
          </a:p>
          <a:p>
            <a:pPr marL="457200" lvl="0" indent="-342900" algn="l" rtl="0">
              <a:spcBef>
                <a:spcPts val="600"/>
              </a:spcBef>
              <a:spcAft>
                <a:spcPts val="0"/>
              </a:spcAft>
              <a:buClr>
                <a:srgbClr val="FF0000"/>
              </a:buClr>
              <a:buSzPts val="1800"/>
              <a:buFont typeface="Barlow"/>
              <a:buChar char="▸"/>
            </a:pPr>
            <a:endParaRPr b="1">
              <a:solidFill>
                <a:srgbClr val="FF0000"/>
              </a:solidFill>
              <a:latin typeface="Barlow"/>
              <a:ea typeface="Barlow"/>
              <a:cs typeface="Barlow"/>
              <a:sym typeface="Barlow"/>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cSld>
  <p:clrMapOvr>
    <a:masterClrMapping/>
  </p:clrMapOvr>
  <p:transition advTm="626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14"/>
          <p:cNvSpPr txBox="1">
            <a:spLocks noGrp="1"/>
          </p:cNvSpPr>
          <p:nvPr>
            <p:ph type="ctrTitle"/>
          </p:nvPr>
        </p:nvSpPr>
        <p:spPr>
          <a:xfrm>
            <a:off x="1085850" y="2031025"/>
            <a:ext cx="46767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500"/>
              <a:t>Purpose of Assessment </a:t>
            </a:r>
            <a:endParaRPr sz="4500"/>
          </a:p>
        </p:txBody>
      </p:sp>
      <p:sp>
        <p:nvSpPr>
          <p:cNvPr id="491" name="Google Shape;491;p14"/>
          <p:cNvSpPr txBox="1"/>
          <p:nvPr/>
        </p:nvSpPr>
        <p:spPr>
          <a:xfrm>
            <a:off x="0" y="1866900"/>
            <a:ext cx="609600" cy="142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lt1"/>
                </a:solidFill>
                <a:latin typeface="Barlow"/>
                <a:ea typeface="Barlow"/>
                <a:cs typeface="Barlow"/>
                <a:sym typeface="Barlow"/>
              </a:rPr>
              <a:t>1</a:t>
            </a:r>
            <a:endParaRPr sz="3600" b="1">
              <a:solidFill>
                <a:schemeClr val="lt1"/>
              </a:solidFill>
              <a:latin typeface="Barlow"/>
              <a:ea typeface="Barlow"/>
              <a:cs typeface="Barlow"/>
              <a:sym typeface="Barlow"/>
            </a:endParaRPr>
          </a:p>
        </p:txBody>
      </p:sp>
      <p:grpSp>
        <p:nvGrpSpPr>
          <p:cNvPr id="492" name="Google Shape;492;p14"/>
          <p:cNvGrpSpPr/>
          <p:nvPr/>
        </p:nvGrpSpPr>
        <p:grpSpPr>
          <a:xfrm>
            <a:off x="5435079" y="912423"/>
            <a:ext cx="3239723" cy="3318665"/>
            <a:chOff x="2270525" y="117216"/>
            <a:chExt cx="4650765" cy="4762722"/>
          </a:xfrm>
        </p:grpSpPr>
        <p:sp>
          <p:nvSpPr>
            <p:cNvPr id="493" name="Google Shape;493;p14"/>
            <p:cNvSpPr/>
            <p:nvPr/>
          </p:nvSpPr>
          <p:spPr>
            <a:xfrm>
              <a:off x="2270525" y="2788917"/>
              <a:ext cx="1367464" cy="791146"/>
            </a:xfrm>
            <a:custGeom>
              <a:avLst/>
              <a:gdLst/>
              <a:ahLst/>
              <a:cxnLst/>
              <a:rect l="l" t="t" r="r" b="b"/>
              <a:pathLst>
                <a:path w="1367464" h="791146" extrusionOk="0">
                  <a:moveTo>
                    <a:pt x="1367464" y="395573"/>
                  </a:moveTo>
                  <a:cubicBezTo>
                    <a:pt x="1367464" y="614042"/>
                    <a:pt x="1061347" y="791146"/>
                    <a:pt x="683732" y="791146"/>
                  </a:cubicBezTo>
                  <a:cubicBezTo>
                    <a:pt x="306117" y="791146"/>
                    <a:pt x="0" y="614042"/>
                    <a:pt x="0" y="395573"/>
                  </a:cubicBezTo>
                  <a:cubicBezTo>
                    <a:pt x="0" y="177104"/>
                    <a:pt x="306117" y="0"/>
                    <a:pt x="683732" y="0"/>
                  </a:cubicBezTo>
                  <a:cubicBezTo>
                    <a:pt x="1061347" y="0"/>
                    <a:pt x="1367464" y="177104"/>
                    <a:pt x="1367464" y="395573"/>
                  </a:cubicBezTo>
                  <a:close/>
                </a:path>
              </a:pathLst>
            </a:custGeom>
            <a:solidFill>
              <a:srgbClr val="D6D8E5">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 name="Google Shape;494;p14"/>
            <p:cNvSpPr/>
            <p:nvPr/>
          </p:nvSpPr>
          <p:spPr>
            <a:xfrm>
              <a:off x="2565006" y="2921600"/>
              <a:ext cx="762723" cy="441198"/>
            </a:xfrm>
            <a:custGeom>
              <a:avLst/>
              <a:gdLst/>
              <a:ahLst/>
              <a:cxnLst/>
              <a:rect l="l" t="t" r="r" b="b"/>
              <a:pathLst>
                <a:path w="762723" h="441198" extrusionOk="0">
                  <a:moveTo>
                    <a:pt x="762723" y="220599"/>
                  </a:moveTo>
                  <a:cubicBezTo>
                    <a:pt x="762723" y="342432"/>
                    <a:pt x="591982" y="441198"/>
                    <a:pt x="381362" y="441198"/>
                  </a:cubicBezTo>
                  <a:cubicBezTo>
                    <a:pt x="170741" y="441198"/>
                    <a:pt x="0" y="342432"/>
                    <a:pt x="0" y="220599"/>
                  </a:cubicBezTo>
                  <a:cubicBezTo>
                    <a:pt x="0" y="98765"/>
                    <a:pt x="170741" y="0"/>
                    <a:pt x="381362" y="0"/>
                  </a:cubicBezTo>
                  <a:cubicBezTo>
                    <a:pt x="591982" y="0"/>
                    <a:pt x="762723" y="98765"/>
                    <a:pt x="762723" y="220599"/>
                  </a:cubicBezTo>
                  <a:close/>
                </a:path>
              </a:pathLst>
            </a:custGeom>
            <a:solidFill>
              <a:srgbClr val="EDEFF9">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 name="Google Shape;495;p14"/>
            <p:cNvSpPr/>
            <p:nvPr/>
          </p:nvSpPr>
          <p:spPr>
            <a:xfrm>
              <a:off x="2834012" y="3000943"/>
              <a:ext cx="217486" cy="125920"/>
            </a:xfrm>
            <a:custGeom>
              <a:avLst/>
              <a:gdLst/>
              <a:ahLst/>
              <a:cxnLst/>
              <a:rect l="l" t="t" r="r" b="b"/>
              <a:pathLst>
                <a:path w="217486" h="125920" extrusionOk="0">
                  <a:moveTo>
                    <a:pt x="217486" y="62960"/>
                  </a:moveTo>
                  <a:cubicBezTo>
                    <a:pt x="217486" y="97732"/>
                    <a:pt x="168800" y="125920"/>
                    <a:pt x="108743" y="125920"/>
                  </a:cubicBezTo>
                  <a:cubicBezTo>
                    <a:pt x="48686" y="125920"/>
                    <a:pt x="0" y="97732"/>
                    <a:pt x="0" y="62960"/>
                  </a:cubicBezTo>
                  <a:cubicBezTo>
                    <a:pt x="0" y="28188"/>
                    <a:pt x="48686" y="0"/>
                    <a:pt x="108743" y="0"/>
                  </a:cubicBezTo>
                  <a:cubicBezTo>
                    <a:pt x="168800" y="0"/>
                    <a:pt x="217486" y="28188"/>
                    <a:pt x="217486" y="62960"/>
                  </a:cubicBezTo>
                  <a:close/>
                </a:path>
              </a:pathLst>
            </a:custGeom>
            <a:solidFill>
              <a:srgbClr val="ED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 name="Google Shape;496;p14"/>
            <p:cNvSpPr/>
            <p:nvPr/>
          </p:nvSpPr>
          <p:spPr>
            <a:xfrm>
              <a:off x="2841806" y="2229228"/>
              <a:ext cx="209121" cy="823531"/>
            </a:xfrm>
            <a:custGeom>
              <a:avLst/>
              <a:gdLst/>
              <a:ahLst/>
              <a:cxnLst/>
              <a:rect l="l" t="t" r="r" b="b"/>
              <a:pathLst>
                <a:path w="209121" h="823531" extrusionOk="0">
                  <a:moveTo>
                    <a:pt x="0" y="0"/>
                  </a:moveTo>
                  <a:lnTo>
                    <a:pt x="209121" y="0"/>
                  </a:lnTo>
                  <a:lnTo>
                    <a:pt x="209121" y="823532"/>
                  </a:lnTo>
                  <a:lnTo>
                    <a:pt x="0" y="823532"/>
                  </a:lnTo>
                  <a:close/>
                </a:path>
              </a:pathLst>
            </a:custGeom>
            <a:solidFill>
              <a:srgbClr val="ED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7" name="Google Shape;497;p14"/>
            <p:cNvSpPr/>
            <p:nvPr/>
          </p:nvSpPr>
          <p:spPr>
            <a:xfrm>
              <a:off x="2831826" y="2112223"/>
              <a:ext cx="249895" cy="580777"/>
            </a:xfrm>
            <a:custGeom>
              <a:avLst/>
              <a:gdLst/>
              <a:ahLst/>
              <a:cxnLst/>
              <a:rect l="l" t="t" r="r" b="b"/>
              <a:pathLst>
                <a:path w="249895" h="580777" extrusionOk="0">
                  <a:moveTo>
                    <a:pt x="0" y="107670"/>
                  </a:moveTo>
                  <a:cubicBezTo>
                    <a:pt x="0" y="107670"/>
                    <a:pt x="5703" y="277025"/>
                    <a:pt x="125948" y="580777"/>
                  </a:cubicBezTo>
                  <a:cubicBezTo>
                    <a:pt x="125948" y="580777"/>
                    <a:pt x="237923" y="336175"/>
                    <a:pt x="249520" y="102527"/>
                  </a:cubicBezTo>
                  <a:cubicBezTo>
                    <a:pt x="261117" y="-131122"/>
                    <a:pt x="0" y="107670"/>
                    <a:pt x="0" y="107670"/>
                  </a:cubicBezTo>
                  <a:close/>
                </a:path>
              </a:pathLst>
            </a:custGeom>
            <a:solidFill>
              <a:srgbClr val="FFB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8" name="Google Shape;498;p14"/>
            <p:cNvSpPr/>
            <p:nvPr/>
          </p:nvSpPr>
          <p:spPr>
            <a:xfrm>
              <a:off x="2373659" y="1582290"/>
              <a:ext cx="397711" cy="625506"/>
            </a:xfrm>
            <a:custGeom>
              <a:avLst/>
              <a:gdLst/>
              <a:ahLst/>
              <a:cxnLst/>
              <a:rect l="l" t="t" r="r" b="b"/>
              <a:pathLst>
                <a:path w="397711" h="625506" extrusionOk="0">
                  <a:moveTo>
                    <a:pt x="311306" y="0"/>
                  </a:moveTo>
                  <a:lnTo>
                    <a:pt x="33079" y="271272"/>
                  </a:lnTo>
                  <a:lnTo>
                    <a:pt x="0" y="625507"/>
                  </a:lnTo>
                  <a:lnTo>
                    <a:pt x="336495" y="456438"/>
                  </a:lnTo>
                  <a:lnTo>
                    <a:pt x="397711" y="24384"/>
                  </a:lnTo>
                  <a:lnTo>
                    <a:pt x="311306"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 name="Google Shape;499;p14"/>
            <p:cNvSpPr/>
            <p:nvPr/>
          </p:nvSpPr>
          <p:spPr>
            <a:xfrm>
              <a:off x="3144177" y="1582290"/>
              <a:ext cx="397710" cy="625506"/>
            </a:xfrm>
            <a:custGeom>
              <a:avLst/>
              <a:gdLst/>
              <a:ahLst/>
              <a:cxnLst/>
              <a:rect l="l" t="t" r="r" b="b"/>
              <a:pathLst>
                <a:path w="397710" h="625506" extrusionOk="0">
                  <a:moveTo>
                    <a:pt x="86405" y="0"/>
                  </a:moveTo>
                  <a:lnTo>
                    <a:pt x="364537" y="271272"/>
                  </a:lnTo>
                  <a:lnTo>
                    <a:pt x="397711" y="625507"/>
                  </a:lnTo>
                  <a:lnTo>
                    <a:pt x="59980" y="444722"/>
                  </a:lnTo>
                  <a:lnTo>
                    <a:pt x="0" y="24384"/>
                  </a:lnTo>
                  <a:lnTo>
                    <a:pt x="86405"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0" name="Google Shape;500;p14"/>
            <p:cNvSpPr/>
            <p:nvPr/>
          </p:nvSpPr>
          <p:spPr>
            <a:xfrm>
              <a:off x="2815951" y="2102641"/>
              <a:ext cx="276610" cy="160020"/>
            </a:xfrm>
            <a:custGeom>
              <a:avLst/>
              <a:gdLst/>
              <a:ahLst/>
              <a:cxnLst/>
              <a:rect l="l" t="t" r="r" b="b"/>
              <a:pathLst>
                <a:path w="276610" h="160020" extrusionOk="0">
                  <a:moveTo>
                    <a:pt x="276611" y="80010"/>
                  </a:moveTo>
                  <a:cubicBezTo>
                    <a:pt x="276611" y="124198"/>
                    <a:pt x="214689" y="160020"/>
                    <a:pt x="138305" y="160020"/>
                  </a:cubicBezTo>
                  <a:cubicBezTo>
                    <a:pt x="61921" y="160020"/>
                    <a:pt x="0" y="124198"/>
                    <a:pt x="0" y="80010"/>
                  </a:cubicBezTo>
                  <a:cubicBezTo>
                    <a:pt x="0" y="35822"/>
                    <a:pt x="61921" y="0"/>
                    <a:pt x="138305" y="0"/>
                  </a:cubicBezTo>
                  <a:cubicBezTo>
                    <a:pt x="214689" y="0"/>
                    <a:pt x="276611" y="35822"/>
                    <a:pt x="276611" y="80010"/>
                  </a:cubicBezTo>
                  <a:close/>
                </a:path>
              </a:pathLst>
            </a:custGeom>
            <a:solidFill>
              <a:srgbClr val="42495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14"/>
            <p:cNvSpPr/>
            <p:nvPr/>
          </p:nvSpPr>
          <p:spPr>
            <a:xfrm>
              <a:off x="2744565" y="2030632"/>
              <a:ext cx="418908" cy="74675"/>
            </a:xfrm>
            <a:custGeom>
              <a:avLst/>
              <a:gdLst/>
              <a:ahLst/>
              <a:cxnLst/>
              <a:rect l="l" t="t" r="r" b="b"/>
              <a:pathLst>
                <a:path w="418908" h="74675" extrusionOk="0">
                  <a:moveTo>
                    <a:pt x="0" y="72009"/>
                  </a:moveTo>
                  <a:lnTo>
                    <a:pt x="0" y="0"/>
                  </a:lnTo>
                  <a:lnTo>
                    <a:pt x="418908" y="0"/>
                  </a:lnTo>
                  <a:lnTo>
                    <a:pt x="418908" y="74676"/>
                  </a:lnTo>
                  <a:lnTo>
                    <a:pt x="0" y="72009"/>
                  </a:lnTo>
                  <a:close/>
                </a:path>
              </a:pathLst>
            </a:custGeom>
            <a:solidFill>
              <a:srgbClr val="4949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 name="Google Shape;502;p14"/>
            <p:cNvSpPr/>
            <p:nvPr/>
          </p:nvSpPr>
          <p:spPr>
            <a:xfrm>
              <a:off x="2744565" y="1981197"/>
              <a:ext cx="419383" cy="242697"/>
            </a:xfrm>
            <a:custGeom>
              <a:avLst/>
              <a:gdLst/>
              <a:ahLst/>
              <a:cxnLst/>
              <a:rect l="l" t="t" r="r" b="b"/>
              <a:pathLst>
                <a:path w="419383" h="242697" extrusionOk="0">
                  <a:moveTo>
                    <a:pt x="419384" y="121348"/>
                  </a:moveTo>
                  <a:cubicBezTo>
                    <a:pt x="419384" y="188367"/>
                    <a:pt x="325501" y="242697"/>
                    <a:pt x="209692" y="242697"/>
                  </a:cubicBezTo>
                  <a:cubicBezTo>
                    <a:pt x="93882" y="242697"/>
                    <a:pt x="0" y="188367"/>
                    <a:pt x="0" y="121348"/>
                  </a:cubicBezTo>
                  <a:cubicBezTo>
                    <a:pt x="0" y="54330"/>
                    <a:pt x="93882" y="0"/>
                    <a:pt x="209692" y="0"/>
                  </a:cubicBezTo>
                  <a:cubicBezTo>
                    <a:pt x="325501" y="0"/>
                    <a:pt x="419384" y="54329"/>
                    <a:pt x="419384" y="12134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 name="Google Shape;503;p14"/>
            <p:cNvSpPr/>
            <p:nvPr/>
          </p:nvSpPr>
          <p:spPr>
            <a:xfrm>
              <a:off x="2697703" y="1845275"/>
              <a:ext cx="511777" cy="296036"/>
            </a:xfrm>
            <a:custGeom>
              <a:avLst/>
              <a:gdLst/>
              <a:ahLst/>
              <a:cxnLst/>
              <a:rect l="l" t="t" r="r" b="b"/>
              <a:pathLst>
                <a:path w="511777" h="296036" extrusionOk="0">
                  <a:moveTo>
                    <a:pt x="511777" y="148019"/>
                  </a:moveTo>
                  <a:cubicBezTo>
                    <a:pt x="511777" y="229767"/>
                    <a:pt x="397212" y="296037"/>
                    <a:pt x="255889" y="296037"/>
                  </a:cubicBezTo>
                  <a:cubicBezTo>
                    <a:pt x="114565" y="296037"/>
                    <a:pt x="0" y="229767"/>
                    <a:pt x="0" y="148019"/>
                  </a:cubicBezTo>
                  <a:cubicBezTo>
                    <a:pt x="0" y="66270"/>
                    <a:pt x="114565" y="0"/>
                    <a:pt x="255889" y="0"/>
                  </a:cubicBezTo>
                  <a:cubicBezTo>
                    <a:pt x="397212" y="0"/>
                    <a:pt x="511777" y="66270"/>
                    <a:pt x="511777" y="148019"/>
                  </a:cubicBezTo>
                  <a:close/>
                </a:path>
              </a:pathLst>
            </a:custGeom>
            <a:solidFill>
              <a:srgbClr val="ED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4" name="Google Shape;504;p14"/>
            <p:cNvSpPr/>
            <p:nvPr/>
          </p:nvSpPr>
          <p:spPr>
            <a:xfrm>
              <a:off x="2681484" y="530635"/>
              <a:ext cx="548516" cy="1538895"/>
            </a:xfrm>
            <a:custGeom>
              <a:avLst/>
              <a:gdLst/>
              <a:ahLst/>
              <a:cxnLst/>
              <a:rect l="l" t="t" r="r" b="b"/>
              <a:pathLst>
                <a:path w="548516" h="1538895" extrusionOk="0">
                  <a:moveTo>
                    <a:pt x="548433" y="1199007"/>
                  </a:moveTo>
                  <a:lnTo>
                    <a:pt x="548433" y="1199007"/>
                  </a:lnTo>
                  <a:cubicBezTo>
                    <a:pt x="548433" y="1210913"/>
                    <a:pt x="548433" y="1222629"/>
                    <a:pt x="548433" y="1233964"/>
                  </a:cubicBezTo>
                  <a:cubicBezTo>
                    <a:pt x="548433" y="1243489"/>
                    <a:pt x="548433" y="1253014"/>
                    <a:pt x="548433" y="1262539"/>
                  </a:cubicBezTo>
                  <a:cubicBezTo>
                    <a:pt x="548433" y="1275398"/>
                    <a:pt x="547767" y="1287685"/>
                    <a:pt x="547292" y="1299686"/>
                  </a:cubicBezTo>
                  <a:cubicBezTo>
                    <a:pt x="547292" y="1314641"/>
                    <a:pt x="546246" y="1328833"/>
                    <a:pt x="545486" y="1342454"/>
                  </a:cubicBezTo>
                  <a:cubicBezTo>
                    <a:pt x="544725" y="1356074"/>
                    <a:pt x="544060" y="1369409"/>
                    <a:pt x="543109" y="1381697"/>
                  </a:cubicBezTo>
                  <a:cubicBezTo>
                    <a:pt x="539212" y="1435513"/>
                    <a:pt x="539307" y="1475137"/>
                    <a:pt x="532653" y="1490662"/>
                  </a:cubicBezTo>
                  <a:cubicBezTo>
                    <a:pt x="496437" y="1575530"/>
                    <a:pt x="373911" y="1528762"/>
                    <a:pt x="313456" y="1498283"/>
                  </a:cubicBezTo>
                  <a:cubicBezTo>
                    <a:pt x="291118" y="1487043"/>
                    <a:pt x="276384" y="1477804"/>
                    <a:pt x="276384" y="1477804"/>
                  </a:cubicBezTo>
                  <a:lnTo>
                    <a:pt x="270871" y="1477804"/>
                  </a:lnTo>
                  <a:cubicBezTo>
                    <a:pt x="270871" y="1477804"/>
                    <a:pt x="253381" y="1487329"/>
                    <a:pt x="227526" y="1497616"/>
                  </a:cubicBezTo>
                  <a:cubicBezTo>
                    <a:pt x="164124" y="1523333"/>
                    <a:pt x="51104" y="1568958"/>
                    <a:pt x="19735" y="1490377"/>
                  </a:cubicBezTo>
                  <a:cubicBezTo>
                    <a:pt x="14127" y="1476280"/>
                    <a:pt x="8519" y="1429703"/>
                    <a:pt x="5097" y="1380935"/>
                  </a:cubicBezTo>
                  <a:cubicBezTo>
                    <a:pt x="4241" y="1368743"/>
                    <a:pt x="3481" y="1355693"/>
                    <a:pt x="2721" y="1341787"/>
                  </a:cubicBezTo>
                  <a:cubicBezTo>
                    <a:pt x="1960" y="1327880"/>
                    <a:pt x="1580" y="1314069"/>
                    <a:pt x="1010" y="1299115"/>
                  </a:cubicBezTo>
                  <a:cubicBezTo>
                    <a:pt x="1010" y="1287208"/>
                    <a:pt x="344" y="1274921"/>
                    <a:pt x="59" y="1262158"/>
                  </a:cubicBezTo>
                  <a:cubicBezTo>
                    <a:pt x="59" y="1252633"/>
                    <a:pt x="59" y="1243108"/>
                    <a:pt x="59" y="1233583"/>
                  </a:cubicBezTo>
                  <a:lnTo>
                    <a:pt x="59" y="1233583"/>
                  </a:lnTo>
                  <a:lnTo>
                    <a:pt x="59" y="1198626"/>
                  </a:lnTo>
                  <a:lnTo>
                    <a:pt x="59" y="1198626"/>
                  </a:lnTo>
                  <a:cubicBezTo>
                    <a:pt x="-1652" y="866299"/>
                    <a:pt x="33518" y="334899"/>
                    <a:pt x="149676" y="108109"/>
                  </a:cubicBezTo>
                  <a:cubicBezTo>
                    <a:pt x="183230" y="42481"/>
                    <a:pt x="223534" y="2381"/>
                    <a:pt x="271727" y="0"/>
                  </a:cubicBezTo>
                  <a:lnTo>
                    <a:pt x="271727" y="0"/>
                  </a:lnTo>
                  <a:lnTo>
                    <a:pt x="277240" y="0"/>
                  </a:lnTo>
                  <a:lnTo>
                    <a:pt x="277240" y="0"/>
                  </a:lnTo>
                  <a:cubicBezTo>
                    <a:pt x="324768" y="2476"/>
                    <a:pt x="365546" y="42386"/>
                    <a:pt x="399196" y="107728"/>
                  </a:cubicBezTo>
                  <a:cubicBezTo>
                    <a:pt x="513737" y="333661"/>
                    <a:pt x="550524" y="862965"/>
                    <a:pt x="548433" y="1199007"/>
                  </a:cubicBezTo>
                  <a:close/>
                </a:path>
              </a:pathLst>
            </a:custGeom>
            <a:solidFill>
              <a:srgbClr val="ED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 name="Google Shape;505;p14"/>
            <p:cNvSpPr/>
            <p:nvPr/>
          </p:nvSpPr>
          <p:spPr>
            <a:xfrm>
              <a:off x="2858251" y="1222531"/>
              <a:ext cx="193342" cy="193738"/>
            </a:xfrm>
            <a:custGeom>
              <a:avLst/>
              <a:gdLst/>
              <a:ahLst/>
              <a:cxnLst/>
              <a:rect l="l" t="t" r="r" b="b"/>
              <a:pathLst>
                <a:path w="193342" h="193738" extrusionOk="0">
                  <a:moveTo>
                    <a:pt x="193342" y="96869"/>
                  </a:moveTo>
                  <a:cubicBezTo>
                    <a:pt x="193342" y="150369"/>
                    <a:pt x="150061" y="193739"/>
                    <a:pt x="96671" y="193739"/>
                  </a:cubicBezTo>
                  <a:cubicBezTo>
                    <a:pt x="43281" y="193739"/>
                    <a:pt x="0" y="150369"/>
                    <a:pt x="0" y="96869"/>
                  </a:cubicBezTo>
                  <a:cubicBezTo>
                    <a:pt x="0" y="43370"/>
                    <a:pt x="43281" y="0"/>
                    <a:pt x="96671" y="0"/>
                  </a:cubicBezTo>
                  <a:cubicBezTo>
                    <a:pt x="150061" y="0"/>
                    <a:pt x="193342" y="43370"/>
                    <a:pt x="193342" y="9686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 name="Google Shape;506;p14"/>
            <p:cNvSpPr/>
            <p:nvPr/>
          </p:nvSpPr>
          <p:spPr>
            <a:xfrm>
              <a:off x="2844088" y="1208338"/>
              <a:ext cx="221668" cy="222122"/>
            </a:xfrm>
            <a:custGeom>
              <a:avLst/>
              <a:gdLst/>
              <a:ahLst/>
              <a:cxnLst/>
              <a:rect l="l" t="t" r="r" b="b"/>
              <a:pathLst>
                <a:path w="221668" h="222122" extrusionOk="0">
                  <a:moveTo>
                    <a:pt x="110834" y="222123"/>
                  </a:moveTo>
                  <a:cubicBezTo>
                    <a:pt x="49623" y="222123"/>
                    <a:pt x="0" y="172402"/>
                    <a:pt x="0" y="111061"/>
                  </a:cubicBezTo>
                  <a:cubicBezTo>
                    <a:pt x="0" y="49720"/>
                    <a:pt x="49623" y="0"/>
                    <a:pt x="110834" y="0"/>
                  </a:cubicBezTo>
                  <a:cubicBezTo>
                    <a:pt x="172046" y="0"/>
                    <a:pt x="221669" y="49720"/>
                    <a:pt x="221669" y="111061"/>
                  </a:cubicBezTo>
                  <a:cubicBezTo>
                    <a:pt x="221617" y="172374"/>
                    <a:pt x="172025" y="222066"/>
                    <a:pt x="110834" y="222123"/>
                  </a:cubicBezTo>
                  <a:close/>
                  <a:moveTo>
                    <a:pt x="110834" y="28384"/>
                  </a:moveTo>
                  <a:cubicBezTo>
                    <a:pt x="65267" y="28327"/>
                    <a:pt x="28284" y="65303"/>
                    <a:pt x="28231" y="110966"/>
                  </a:cubicBezTo>
                  <a:cubicBezTo>
                    <a:pt x="28179" y="156629"/>
                    <a:pt x="65077" y="193681"/>
                    <a:pt x="110644" y="193738"/>
                  </a:cubicBezTo>
                  <a:cubicBezTo>
                    <a:pt x="156212" y="193796"/>
                    <a:pt x="193195" y="156820"/>
                    <a:pt x="193247" y="111157"/>
                  </a:cubicBezTo>
                  <a:cubicBezTo>
                    <a:pt x="193247" y="111128"/>
                    <a:pt x="193247" y="111090"/>
                    <a:pt x="193247" y="111061"/>
                  </a:cubicBezTo>
                  <a:cubicBezTo>
                    <a:pt x="193195" y="65456"/>
                    <a:pt x="156343" y="28489"/>
                    <a:pt x="110834" y="28384"/>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 name="Google Shape;507;p14"/>
            <p:cNvSpPr/>
            <p:nvPr/>
          </p:nvSpPr>
          <p:spPr>
            <a:xfrm>
              <a:off x="2858251" y="937733"/>
              <a:ext cx="193342" cy="193738"/>
            </a:xfrm>
            <a:custGeom>
              <a:avLst/>
              <a:gdLst/>
              <a:ahLst/>
              <a:cxnLst/>
              <a:rect l="l" t="t" r="r" b="b"/>
              <a:pathLst>
                <a:path w="193342" h="193738" extrusionOk="0">
                  <a:moveTo>
                    <a:pt x="193342" y="96869"/>
                  </a:moveTo>
                  <a:cubicBezTo>
                    <a:pt x="193342" y="150369"/>
                    <a:pt x="150061" y="193738"/>
                    <a:pt x="96671" y="193738"/>
                  </a:cubicBezTo>
                  <a:cubicBezTo>
                    <a:pt x="43281" y="193738"/>
                    <a:pt x="0" y="150369"/>
                    <a:pt x="0" y="96869"/>
                  </a:cubicBezTo>
                  <a:cubicBezTo>
                    <a:pt x="0" y="43370"/>
                    <a:pt x="43281" y="0"/>
                    <a:pt x="96671" y="0"/>
                  </a:cubicBezTo>
                  <a:cubicBezTo>
                    <a:pt x="150061" y="0"/>
                    <a:pt x="193342" y="43370"/>
                    <a:pt x="193342" y="9686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 name="Google Shape;508;p14"/>
            <p:cNvSpPr/>
            <p:nvPr/>
          </p:nvSpPr>
          <p:spPr>
            <a:xfrm>
              <a:off x="2843898" y="923636"/>
              <a:ext cx="221858" cy="222313"/>
            </a:xfrm>
            <a:custGeom>
              <a:avLst/>
              <a:gdLst/>
              <a:ahLst/>
              <a:cxnLst/>
              <a:rect l="l" t="t" r="r" b="b"/>
              <a:pathLst>
                <a:path w="221858" h="222313" extrusionOk="0">
                  <a:moveTo>
                    <a:pt x="111025" y="222314"/>
                  </a:moveTo>
                  <a:cubicBezTo>
                    <a:pt x="49760" y="222371"/>
                    <a:pt x="52" y="172641"/>
                    <a:pt x="0" y="111252"/>
                  </a:cubicBezTo>
                  <a:cubicBezTo>
                    <a:pt x="-52" y="49861"/>
                    <a:pt x="49570" y="52"/>
                    <a:pt x="110834" y="0"/>
                  </a:cubicBezTo>
                  <a:cubicBezTo>
                    <a:pt x="172062" y="-52"/>
                    <a:pt x="221754" y="49614"/>
                    <a:pt x="221859" y="110966"/>
                  </a:cubicBezTo>
                  <a:cubicBezTo>
                    <a:pt x="221911" y="172374"/>
                    <a:pt x="172305" y="222209"/>
                    <a:pt x="111025" y="222314"/>
                  </a:cubicBezTo>
                  <a:close/>
                  <a:moveTo>
                    <a:pt x="111025" y="28575"/>
                  </a:moveTo>
                  <a:cubicBezTo>
                    <a:pt x="65457" y="28523"/>
                    <a:pt x="28474" y="65496"/>
                    <a:pt x="28422" y="111157"/>
                  </a:cubicBezTo>
                  <a:cubicBezTo>
                    <a:pt x="28369" y="156820"/>
                    <a:pt x="65267" y="193872"/>
                    <a:pt x="110834" y="193929"/>
                  </a:cubicBezTo>
                  <a:cubicBezTo>
                    <a:pt x="156402" y="193986"/>
                    <a:pt x="193385" y="157010"/>
                    <a:pt x="193437" y="111347"/>
                  </a:cubicBezTo>
                  <a:cubicBezTo>
                    <a:pt x="193437" y="111283"/>
                    <a:pt x="193437" y="111221"/>
                    <a:pt x="193437" y="111157"/>
                  </a:cubicBezTo>
                  <a:cubicBezTo>
                    <a:pt x="193490" y="65496"/>
                    <a:pt x="156592" y="28437"/>
                    <a:pt x="111025" y="28385"/>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 name="Google Shape;509;p14"/>
            <p:cNvSpPr/>
            <p:nvPr/>
          </p:nvSpPr>
          <p:spPr>
            <a:xfrm>
              <a:off x="2680593" y="1921189"/>
              <a:ext cx="549324" cy="167997"/>
            </a:xfrm>
            <a:custGeom>
              <a:avLst/>
              <a:gdLst/>
              <a:ahLst/>
              <a:cxnLst/>
              <a:rect l="l" t="t" r="r" b="b"/>
              <a:pathLst>
                <a:path w="549324" h="167997" extrusionOk="0">
                  <a:moveTo>
                    <a:pt x="549324" y="0"/>
                  </a:moveTo>
                  <a:cubicBezTo>
                    <a:pt x="549324" y="11906"/>
                    <a:pt x="549324" y="23622"/>
                    <a:pt x="549324" y="35052"/>
                  </a:cubicBezTo>
                  <a:cubicBezTo>
                    <a:pt x="539819" y="66484"/>
                    <a:pt x="513964" y="96583"/>
                    <a:pt x="471949" y="120777"/>
                  </a:cubicBezTo>
                  <a:cubicBezTo>
                    <a:pt x="363016" y="183737"/>
                    <a:pt x="186784" y="183737"/>
                    <a:pt x="77375" y="120777"/>
                  </a:cubicBezTo>
                  <a:cubicBezTo>
                    <a:pt x="35361" y="96393"/>
                    <a:pt x="9601" y="66199"/>
                    <a:pt x="0" y="35052"/>
                  </a:cubicBezTo>
                  <a:lnTo>
                    <a:pt x="0" y="35052"/>
                  </a:lnTo>
                  <a:lnTo>
                    <a:pt x="0" y="95"/>
                  </a:lnTo>
                  <a:cubicBezTo>
                    <a:pt x="9506" y="32099"/>
                    <a:pt x="35170" y="62579"/>
                    <a:pt x="77755" y="87249"/>
                  </a:cubicBezTo>
                  <a:cubicBezTo>
                    <a:pt x="186784" y="150209"/>
                    <a:pt x="363396" y="150209"/>
                    <a:pt x="472329" y="87249"/>
                  </a:cubicBezTo>
                  <a:cubicBezTo>
                    <a:pt x="514059" y="62293"/>
                    <a:pt x="540484" y="31909"/>
                    <a:pt x="549324"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 name="Google Shape;510;p14"/>
            <p:cNvSpPr/>
            <p:nvPr/>
          </p:nvSpPr>
          <p:spPr>
            <a:xfrm>
              <a:off x="2680308" y="1976244"/>
              <a:ext cx="548753" cy="165782"/>
            </a:xfrm>
            <a:custGeom>
              <a:avLst/>
              <a:gdLst/>
              <a:ahLst/>
              <a:cxnLst/>
              <a:rect l="l" t="t" r="r" b="b"/>
              <a:pathLst>
                <a:path w="548753" h="165782" extrusionOk="0">
                  <a:moveTo>
                    <a:pt x="548754" y="381"/>
                  </a:moveTo>
                  <a:cubicBezTo>
                    <a:pt x="548754" y="13145"/>
                    <a:pt x="548088" y="25527"/>
                    <a:pt x="547613" y="37433"/>
                  </a:cubicBezTo>
                  <a:cubicBezTo>
                    <a:pt x="536967" y="67151"/>
                    <a:pt x="511682" y="95441"/>
                    <a:pt x="471569" y="118491"/>
                  </a:cubicBezTo>
                  <a:cubicBezTo>
                    <a:pt x="362636" y="181546"/>
                    <a:pt x="186403" y="181546"/>
                    <a:pt x="76995" y="118491"/>
                  </a:cubicBezTo>
                  <a:cubicBezTo>
                    <a:pt x="36976" y="95250"/>
                    <a:pt x="11692" y="66770"/>
                    <a:pt x="951" y="36862"/>
                  </a:cubicBezTo>
                  <a:cubicBezTo>
                    <a:pt x="951" y="24955"/>
                    <a:pt x="285" y="12668"/>
                    <a:pt x="0" y="0"/>
                  </a:cubicBezTo>
                  <a:cubicBezTo>
                    <a:pt x="9506" y="31051"/>
                    <a:pt x="35456" y="60579"/>
                    <a:pt x="76900" y="84582"/>
                  </a:cubicBezTo>
                  <a:cubicBezTo>
                    <a:pt x="185928" y="147638"/>
                    <a:pt x="362541" y="147638"/>
                    <a:pt x="471474" y="84582"/>
                  </a:cubicBezTo>
                  <a:cubicBezTo>
                    <a:pt x="513108" y="60674"/>
                    <a:pt x="538773" y="31242"/>
                    <a:pt x="548754" y="3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 name="Google Shape;511;p14"/>
            <p:cNvSpPr/>
            <p:nvPr/>
          </p:nvSpPr>
          <p:spPr>
            <a:xfrm>
              <a:off x="2683349" y="1877470"/>
              <a:ext cx="542765" cy="158087"/>
            </a:xfrm>
            <a:custGeom>
              <a:avLst/>
              <a:gdLst/>
              <a:ahLst/>
              <a:cxnLst/>
              <a:rect l="l" t="t" r="r" b="b"/>
              <a:pathLst>
                <a:path w="542765" h="158087" extrusionOk="0">
                  <a:moveTo>
                    <a:pt x="542765" y="762"/>
                  </a:moveTo>
                  <a:cubicBezTo>
                    <a:pt x="531264" y="28670"/>
                    <a:pt x="506549" y="55245"/>
                    <a:pt x="468812" y="76962"/>
                  </a:cubicBezTo>
                  <a:cubicBezTo>
                    <a:pt x="359879" y="139922"/>
                    <a:pt x="183647" y="139922"/>
                    <a:pt x="74238" y="76962"/>
                  </a:cubicBezTo>
                  <a:cubicBezTo>
                    <a:pt x="36216" y="54864"/>
                    <a:pt x="11502" y="28194"/>
                    <a:pt x="0" y="0"/>
                  </a:cubicBezTo>
                  <a:cubicBezTo>
                    <a:pt x="760" y="13906"/>
                    <a:pt x="1521" y="26956"/>
                    <a:pt x="2376" y="39148"/>
                  </a:cubicBezTo>
                  <a:cubicBezTo>
                    <a:pt x="14639" y="65437"/>
                    <a:pt x="38592" y="90202"/>
                    <a:pt x="74238" y="110871"/>
                  </a:cubicBezTo>
                  <a:cubicBezTo>
                    <a:pt x="120732" y="136255"/>
                    <a:pt x="172028" y="151571"/>
                    <a:pt x="224806" y="155829"/>
                  </a:cubicBezTo>
                  <a:cubicBezTo>
                    <a:pt x="253246" y="158601"/>
                    <a:pt x="281876" y="158820"/>
                    <a:pt x="310355" y="156496"/>
                  </a:cubicBezTo>
                  <a:cubicBezTo>
                    <a:pt x="365732" y="152991"/>
                    <a:pt x="419677" y="137417"/>
                    <a:pt x="468432" y="110871"/>
                  </a:cubicBezTo>
                  <a:cubicBezTo>
                    <a:pt x="503793" y="90392"/>
                    <a:pt x="527652" y="65913"/>
                    <a:pt x="540009" y="399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14"/>
            <p:cNvSpPr/>
            <p:nvPr/>
          </p:nvSpPr>
          <p:spPr>
            <a:xfrm>
              <a:off x="2829449" y="530444"/>
              <a:ext cx="249519" cy="126863"/>
            </a:xfrm>
            <a:custGeom>
              <a:avLst/>
              <a:gdLst/>
              <a:ahLst/>
              <a:cxnLst/>
              <a:rect l="l" t="t" r="r" b="b"/>
              <a:pathLst>
                <a:path w="249519" h="126863" extrusionOk="0">
                  <a:moveTo>
                    <a:pt x="249520" y="108109"/>
                  </a:moveTo>
                  <a:cubicBezTo>
                    <a:pt x="168218" y="133115"/>
                    <a:pt x="81302" y="133115"/>
                    <a:pt x="0" y="108109"/>
                  </a:cubicBezTo>
                  <a:cubicBezTo>
                    <a:pt x="33555" y="42481"/>
                    <a:pt x="73858" y="2381"/>
                    <a:pt x="122051" y="0"/>
                  </a:cubicBezTo>
                  <a:lnTo>
                    <a:pt x="122051" y="0"/>
                  </a:lnTo>
                  <a:lnTo>
                    <a:pt x="127564" y="0"/>
                  </a:lnTo>
                  <a:lnTo>
                    <a:pt x="127564" y="0"/>
                  </a:lnTo>
                  <a:cubicBezTo>
                    <a:pt x="175567" y="2857"/>
                    <a:pt x="215870" y="42767"/>
                    <a:pt x="249520" y="1081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14"/>
            <p:cNvSpPr/>
            <p:nvPr/>
          </p:nvSpPr>
          <p:spPr>
            <a:xfrm>
              <a:off x="2934010" y="1583052"/>
              <a:ext cx="47432" cy="623982"/>
            </a:xfrm>
            <a:custGeom>
              <a:avLst/>
              <a:gdLst/>
              <a:ahLst/>
              <a:cxnLst/>
              <a:rect l="l" t="t" r="r" b="b"/>
              <a:pathLst>
                <a:path w="47432" h="623982" extrusionOk="0">
                  <a:moveTo>
                    <a:pt x="0" y="0"/>
                  </a:moveTo>
                  <a:lnTo>
                    <a:pt x="47433" y="0"/>
                  </a:lnTo>
                  <a:lnTo>
                    <a:pt x="47433" y="623983"/>
                  </a:lnTo>
                  <a:lnTo>
                    <a:pt x="0" y="62398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14" name="Google Shape;514;p14"/>
            <p:cNvGrpSpPr/>
            <p:nvPr/>
          </p:nvGrpSpPr>
          <p:grpSpPr>
            <a:xfrm>
              <a:off x="4031993" y="117216"/>
              <a:ext cx="2889297" cy="3901793"/>
              <a:chOff x="5533368" y="1047716"/>
              <a:chExt cx="2889297" cy="3901793"/>
            </a:xfrm>
          </p:grpSpPr>
          <p:sp>
            <p:nvSpPr>
              <p:cNvPr id="515" name="Google Shape;515;p14"/>
              <p:cNvSpPr/>
              <p:nvPr/>
            </p:nvSpPr>
            <p:spPr>
              <a:xfrm>
                <a:off x="6153722" y="4072604"/>
                <a:ext cx="1090544" cy="630910"/>
              </a:xfrm>
              <a:custGeom>
                <a:avLst/>
                <a:gdLst/>
                <a:ahLst/>
                <a:cxnLst/>
                <a:rect l="l" t="t" r="r" b="b"/>
                <a:pathLst>
                  <a:path w="1090544" h="630910" extrusionOk="0">
                    <a:moveTo>
                      <a:pt x="578197" y="615410"/>
                    </a:moveTo>
                    <a:lnTo>
                      <a:pt x="26877" y="296418"/>
                    </a:lnTo>
                    <a:cubicBezTo>
                      <a:pt x="-12951" y="273367"/>
                      <a:pt x="-7913" y="233172"/>
                      <a:pt x="37998" y="206597"/>
                    </a:cubicBezTo>
                    <a:lnTo>
                      <a:pt x="395216" y="0"/>
                    </a:lnTo>
                    <a:lnTo>
                      <a:pt x="1090545" y="402241"/>
                    </a:lnTo>
                    <a:lnTo>
                      <a:pt x="733327" y="608933"/>
                    </a:lnTo>
                    <a:cubicBezTo>
                      <a:pt x="687320" y="635508"/>
                      <a:pt x="617930" y="638365"/>
                      <a:pt x="578197" y="615410"/>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14"/>
              <p:cNvSpPr/>
              <p:nvPr/>
            </p:nvSpPr>
            <p:spPr>
              <a:xfrm>
                <a:off x="6193969" y="4048886"/>
                <a:ext cx="1090601" cy="630901"/>
              </a:xfrm>
              <a:custGeom>
                <a:avLst/>
                <a:gdLst/>
                <a:ahLst/>
                <a:cxnLst/>
                <a:rect l="l" t="t" r="r" b="b"/>
                <a:pathLst>
                  <a:path w="1090601" h="630901" extrusionOk="0">
                    <a:moveTo>
                      <a:pt x="578158" y="615410"/>
                    </a:moveTo>
                    <a:lnTo>
                      <a:pt x="26838" y="296323"/>
                    </a:lnTo>
                    <a:cubicBezTo>
                      <a:pt x="-12895" y="273368"/>
                      <a:pt x="-7952" y="233172"/>
                      <a:pt x="37960" y="206597"/>
                    </a:cubicBezTo>
                    <a:lnTo>
                      <a:pt x="395272" y="0"/>
                    </a:lnTo>
                    <a:lnTo>
                      <a:pt x="1090601" y="402241"/>
                    </a:lnTo>
                    <a:lnTo>
                      <a:pt x="733764" y="608838"/>
                    </a:lnTo>
                    <a:cubicBezTo>
                      <a:pt x="687377" y="635508"/>
                      <a:pt x="617891" y="638366"/>
                      <a:pt x="578158" y="6154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14"/>
              <p:cNvSpPr/>
              <p:nvPr/>
            </p:nvSpPr>
            <p:spPr>
              <a:xfrm>
                <a:off x="7252346" y="4430077"/>
                <a:ext cx="32128" cy="21050"/>
              </a:xfrm>
              <a:custGeom>
                <a:avLst/>
                <a:gdLst/>
                <a:ahLst/>
                <a:cxnLst/>
                <a:rect l="l" t="t" r="r" b="b"/>
                <a:pathLst>
                  <a:path w="32128" h="21050" extrusionOk="0">
                    <a:moveTo>
                      <a:pt x="32129" y="21050"/>
                    </a:moveTo>
                    <a:lnTo>
                      <a:pt x="32129" y="0"/>
                    </a:lnTo>
                    <a:lnTo>
                      <a:pt x="0" y="18574"/>
                    </a:lnTo>
                    <a:lnTo>
                      <a:pt x="32129" y="21050"/>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14"/>
              <p:cNvSpPr/>
              <p:nvPr/>
            </p:nvSpPr>
            <p:spPr>
              <a:xfrm>
                <a:off x="6193906" y="4285773"/>
                <a:ext cx="32984" cy="21431"/>
              </a:xfrm>
              <a:custGeom>
                <a:avLst/>
                <a:gdLst/>
                <a:ahLst/>
                <a:cxnLst/>
                <a:rect l="l" t="t" r="r" b="b"/>
                <a:pathLst>
                  <a:path w="32984" h="21431" extrusionOk="0">
                    <a:moveTo>
                      <a:pt x="0" y="21431"/>
                    </a:moveTo>
                    <a:lnTo>
                      <a:pt x="0" y="0"/>
                    </a:lnTo>
                    <a:lnTo>
                      <a:pt x="32984" y="13716"/>
                    </a:lnTo>
                    <a:lnTo>
                      <a:pt x="0" y="21431"/>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14"/>
              <p:cNvSpPr/>
              <p:nvPr/>
            </p:nvSpPr>
            <p:spPr>
              <a:xfrm>
                <a:off x="6193969" y="4027741"/>
                <a:ext cx="1090601" cy="630949"/>
              </a:xfrm>
              <a:custGeom>
                <a:avLst/>
                <a:gdLst/>
                <a:ahLst/>
                <a:cxnLst/>
                <a:rect l="l" t="t" r="r" b="b"/>
                <a:pathLst>
                  <a:path w="1090601" h="630949" extrusionOk="0">
                    <a:moveTo>
                      <a:pt x="578158" y="615410"/>
                    </a:moveTo>
                    <a:lnTo>
                      <a:pt x="26838" y="296418"/>
                    </a:lnTo>
                    <a:cubicBezTo>
                      <a:pt x="-12895" y="273368"/>
                      <a:pt x="-7952" y="233267"/>
                      <a:pt x="37960" y="206693"/>
                    </a:cubicBezTo>
                    <a:lnTo>
                      <a:pt x="395272" y="0"/>
                    </a:lnTo>
                    <a:lnTo>
                      <a:pt x="1090601" y="402336"/>
                    </a:lnTo>
                    <a:lnTo>
                      <a:pt x="733764" y="608934"/>
                    </a:lnTo>
                    <a:cubicBezTo>
                      <a:pt x="687377" y="635508"/>
                      <a:pt x="617891" y="638461"/>
                      <a:pt x="578158" y="615410"/>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14"/>
              <p:cNvSpPr/>
              <p:nvPr/>
            </p:nvSpPr>
            <p:spPr>
              <a:xfrm>
                <a:off x="6504927" y="3742563"/>
                <a:ext cx="779547" cy="687514"/>
              </a:xfrm>
              <a:custGeom>
                <a:avLst/>
                <a:gdLst/>
                <a:ahLst/>
                <a:cxnLst/>
                <a:rect l="l" t="t" r="r" b="b"/>
                <a:pathLst>
                  <a:path w="779547" h="687514" extrusionOk="0">
                    <a:moveTo>
                      <a:pt x="86025" y="286131"/>
                    </a:moveTo>
                    <a:lnTo>
                      <a:pt x="0" y="0"/>
                    </a:lnTo>
                    <a:lnTo>
                      <a:pt x="702933" y="404050"/>
                    </a:lnTo>
                    <a:lnTo>
                      <a:pt x="779548" y="687514"/>
                    </a:lnTo>
                    <a:lnTo>
                      <a:pt x="86025" y="2861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14"/>
              <p:cNvSpPr/>
              <p:nvPr/>
            </p:nvSpPr>
            <p:spPr>
              <a:xfrm>
                <a:off x="7254152" y="4405788"/>
                <a:ext cx="30322" cy="36004"/>
              </a:xfrm>
              <a:custGeom>
                <a:avLst/>
                <a:gdLst/>
                <a:ahLst/>
                <a:cxnLst/>
                <a:rect l="l" t="t" r="r" b="b"/>
                <a:pathLst>
                  <a:path w="30322" h="36004" extrusionOk="0">
                    <a:moveTo>
                      <a:pt x="9981" y="36004"/>
                    </a:moveTo>
                    <a:lnTo>
                      <a:pt x="30323" y="24289"/>
                    </a:lnTo>
                    <a:lnTo>
                      <a:pt x="0" y="0"/>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14"/>
              <p:cNvSpPr/>
              <p:nvPr/>
            </p:nvSpPr>
            <p:spPr>
              <a:xfrm>
                <a:off x="6482779" y="3753326"/>
                <a:ext cx="781258" cy="688466"/>
              </a:xfrm>
              <a:custGeom>
                <a:avLst/>
                <a:gdLst/>
                <a:ahLst/>
                <a:cxnLst/>
                <a:rect l="l" t="t" r="r" b="b"/>
                <a:pathLst>
                  <a:path w="781258" h="688466" extrusionOk="0">
                    <a:moveTo>
                      <a:pt x="86025" y="286131"/>
                    </a:moveTo>
                    <a:lnTo>
                      <a:pt x="0" y="0"/>
                    </a:lnTo>
                    <a:lnTo>
                      <a:pt x="702933" y="404051"/>
                    </a:lnTo>
                    <a:lnTo>
                      <a:pt x="781259" y="688467"/>
                    </a:lnTo>
                    <a:lnTo>
                      <a:pt x="86025" y="286131"/>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14"/>
              <p:cNvSpPr/>
              <p:nvPr/>
            </p:nvSpPr>
            <p:spPr>
              <a:xfrm>
                <a:off x="5563120" y="1047716"/>
                <a:ext cx="2859545" cy="3884751"/>
              </a:xfrm>
              <a:custGeom>
                <a:avLst/>
                <a:gdLst/>
                <a:ahLst/>
                <a:cxnLst/>
                <a:rect l="l" t="t" r="r" b="b"/>
                <a:pathLst>
                  <a:path w="2859545" h="3884751" extrusionOk="0">
                    <a:moveTo>
                      <a:pt x="2790441" y="3876709"/>
                    </a:moveTo>
                    <a:lnTo>
                      <a:pt x="69105" y="2302131"/>
                    </a:lnTo>
                    <a:cubicBezTo>
                      <a:pt x="31083" y="2280033"/>
                      <a:pt x="0" y="2220787"/>
                      <a:pt x="0" y="2169829"/>
                    </a:cubicBezTo>
                    <a:lnTo>
                      <a:pt x="0" y="60708"/>
                    </a:lnTo>
                    <a:cubicBezTo>
                      <a:pt x="0" y="9654"/>
                      <a:pt x="30988" y="-13778"/>
                      <a:pt x="69105" y="8320"/>
                    </a:cubicBezTo>
                    <a:lnTo>
                      <a:pt x="2790441" y="1582517"/>
                    </a:lnTo>
                    <a:cubicBezTo>
                      <a:pt x="2828463" y="1604615"/>
                      <a:pt x="2859546" y="1663861"/>
                      <a:pt x="2859546" y="1714819"/>
                    </a:cubicBezTo>
                    <a:lnTo>
                      <a:pt x="2859546" y="3823940"/>
                    </a:lnTo>
                    <a:cubicBezTo>
                      <a:pt x="2859261" y="3874899"/>
                      <a:pt x="2828463" y="3898330"/>
                      <a:pt x="2790441" y="3876709"/>
                    </a:cubicBezTo>
                    <a:close/>
                  </a:path>
                </a:pathLst>
              </a:custGeom>
              <a:solidFill>
                <a:srgbClr val="C4C7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14"/>
              <p:cNvSpPr/>
              <p:nvPr/>
            </p:nvSpPr>
            <p:spPr>
              <a:xfrm>
                <a:off x="8367249" y="4838795"/>
                <a:ext cx="30132" cy="106965"/>
              </a:xfrm>
              <a:custGeom>
                <a:avLst/>
                <a:gdLst/>
                <a:ahLst/>
                <a:cxnLst/>
                <a:rect l="l" t="t" r="r" b="b"/>
                <a:pathLst>
                  <a:path w="30132" h="106965" extrusionOk="0">
                    <a:moveTo>
                      <a:pt x="0" y="106966"/>
                    </a:moveTo>
                    <a:lnTo>
                      <a:pt x="30132" y="89535"/>
                    </a:lnTo>
                    <a:lnTo>
                      <a:pt x="17110" y="0"/>
                    </a:lnTo>
                    <a:lnTo>
                      <a:pt x="0" y="106966"/>
                    </a:lnTo>
                    <a:close/>
                  </a:path>
                </a:pathLst>
              </a:custGeom>
              <a:solidFill>
                <a:srgbClr val="C4C7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14"/>
              <p:cNvSpPr/>
              <p:nvPr/>
            </p:nvSpPr>
            <p:spPr>
              <a:xfrm>
                <a:off x="5558272" y="1051845"/>
                <a:ext cx="72337" cy="31155"/>
              </a:xfrm>
              <a:custGeom>
                <a:avLst/>
                <a:gdLst/>
                <a:ahLst/>
                <a:cxnLst/>
                <a:rect l="l" t="t" r="r" b="b"/>
                <a:pathLst>
                  <a:path w="72337" h="31155" extrusionOk="0">
                    <a:moveTo>
                      <a:pt x="0" y="17240"/>
                    </a:moveTo>
                    <a:lnTo>
                      <a:pt x="29657" y="0"/>
                    </a:lnTo>
                    <a:lnTo>
                      <a:pt x="72337" y="24479"/>
                    </a:lnTo>
                    <a:cubicBezTo>
                      <a:pt x="72337" y="24479"/>
                      <a:pt x="26901" y="31433"/>
                      <a:pt x="25760" y="31147"/>
                    </a:cubicBezTo>
                    <a:cubicBezTo>
                      <a:pt x="24619" y="30861"/>
                      <a:pt x="0" y="17240"/>
                      <a:pt x="0" y="1724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14"/>
              <p:cNvSpPr/>
              <p:nvPr/>
            </p:nvSpPr>
            <p:spPr>
              <a:xfrm>
                <a:off x="5538216" y="1062192"/>
                <a:ext cx="2859165" cy="3884558"/>
              </a:xfrm>
              <a:custGeom>
                <a:avLst/>
                <a:gdLst/>
                <a:ahLst/>
                <a:cxnLst/>
                <a:rect l="l" t="t" r="r" b="b"/>
                <a:pathLst>
                  <a:path w="2859165" h="3884558" extrusionOk="0">
                    <a:moveTo>
                      <a:pt x="2790061" y="3876234"/>
                    </a:moveTo>
                    <a:lnTo>
                      <a:pt x="69105" y="2302037"/>
                    </a:lnTo>
                    <a:cubicBezTo>
                      <a:pt x="31083" y="2279939"/>
                      <a:pt x="0" y="2220789"/>
                      <a:pt x="0" y="2169735"/>
                    </a:cubicBezTo>
                    <a:lnTo>
                      <a:pt x="0" y="60614"/>
                    </a:lnTo>
                    <a:cubicBezTo>
                      <a:pt x="0" y="9655"/>
                      <a:pt x="30893" y="-13776"/>
                      <a:pt x="69105" y="8322"/>
                    </a:cubicBezTo>
                    <a:lnTo>
                      <a:pt x="2790061" y="1582519"/>
                    </a:lnTo>
                    <a:cubicBezTo>
                      <a:pt x="2828083" y="1604617"/>
                      <a:pt x="2859166" y="1663862"/>
                      <a:pt x="2859166" y="1714821"/>
                    </a:cubicBezTo>
                    <a:lnTo>
                      <a:pt x="2859166" y="3824132"/>
                    </a:lnTo>
                    <a:cubicBezTo>
                      <a:pt x="2859166" y="3874900"/>
                      <a:pt x="2828273" y="3898332"/>
                      <a:pt x="2790061" y="3876234"/>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14"/>
              <p:cNvSpPr/>
              <p:nvPr/>
            </p:nvSpPr>
            <p:spPr>
              <a:xfrm>
                <a:off x="5533368" y="1064955"/>
                <a:ext cx="2859260" cy="3884554"/>
              </a:xfrm>
              <a:custGeom>
                <a:avLst/>
                <a:gdLst/>
                <a:ahLst/>
                <a:cxnLst/>
                <a:rect l="l" t="t" r="r" b="b"/>
                <a:pathLst>
                  <a:path w="2859260" h="3884554" extrusionOk="0">
                    <a:moveTo>
                      <a:pt x="2790156" y="3876234"/>
                    </a:moveTo>
                    <a:lnTo>
                      <a:pt x="69105" y="2302037"/>
                    </a:lnTo>
                    <a:cubicBezTo>
                      <a:pt x="31083" y="2279939"/>
                      <a:pt x="0" y="2220694"/>
                      <a:pt x="0" y="2169735"/>
                    </a:cubicBezTo>
                    <a:lnTo>
                      <a:pt x="0" y="60614"/>
                    </a:lnTo>
                    <a:cubicBezTo>
                      <a:pt x="0" y="9655"/>
                      <a:pt x="30988" y="-13776"/>
                      <a:pt x="69105" y="8322"/>
                    </a:cubicBezTo>
                    <a:lnTo>
                      <a:pt x="2790156" y="1582995"/>
                    </a:lnTo>
                    <a:cubicBezTo>
                      <a:pt x="2828178" y="1604998"/>
                      <a:pt x="2859261" y="1664243"/>
                      <a:pt x="2859261" y="1715297"/>
                    </a:cubicBezTo>
                    <a:lnTo>
                      <a:pt x="2859261" y="3823847"/>
                    </a:lnTo>
                    <a:cubicBezTo>
                      <a:pt x="2859261" y="3874900"/>
                      <a:pt x="2828273" y="3898332"/>
                      <a:pt x="2790156" y="38762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14"/>
              <p:cNvSpPr/>
              <p:nvPr/>
            </p:nvSpPr>
            <p:spPr>
              <a:xfrm>
                <a:off x="5568443" y="1110406"/>
                <a:ext cx="2788159" cy="3702480"/>
              </a:xfrm>
              <a:custGeom>
                <a:avLst/>
                <a:gdLst/>
                <a:ahLst/>
                <a:cxnLst/>
                <a:rect l="l" t="t" r="r" b="b"/>
                <a:pathLst>
                  <a:path w="2788159" h="3702480" extrusionOk="0">
                    <a:moveTo>
                      <a:pt x="2786734" y="3702481"/>
                    </a:moveTo>
                    <a:lnTo>
                      <a:pt x="0" y="2089993"/>
                    </a:lnTo>
                    <a:lnTo>
                      <a:pt x="951" y="23640"/>
                    </a:lnTo>
                    <a:cubicBezTo>
                      <a:pt x="951" y="2494"/>
                      <a:pt x="15779" y="-6078"/>
                      <a:pt x="34030" y="4590"/>
                    </a:cubicBezTo>
                    <a:lnTo>
                      <a:pt x="2755080" y="1578691"/>
                    </a:lnTo>
                    <a:cubicBezTo>
                      <a:pt x="2774529" y="1591407"/>
                      <a:pt x="2786800" y="1612610"/>
                      <a:pt x="2788160" y="163584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14"/>
              <p:cNvSpPr/>
              <p:nvPr/>
            </p:nvSpPr>
            <p:spPr>
              <a:xfrm>
                <a:off x="5762166" y="1403396"/>
                <a:ext cx="919754" cy="618313"/>
              </a:xfrm>
              <a:custGeom>
                <a:avLst/>
                <a:gdLst/>
                <a:ahLst/>
                <a:cxnLst/>
                <a:rect l="l" t="t" r="r" b="b"/>
                <a:pathLst>
                  <a:path w="919754" h="618313" extrusionOk="0">
                    <a:moveTo>
                      <a:pt x="906256" y="616665"/>
                    </a:moveTo>
                    <a:lnTo>
                      <a:pt x="13498" y="100220"/>
                    </a:lnTo>
                    <a:cubicBezTo>
                      <a:pt x="5142" y="94185"/>
                      <a:pt x="133" y="84538"/>
                      <a:pt x="0" y="74217"/>
                    </a:cubicBezTo>
                    <a:lnTo>
                      <a:pt x="0" y="11828"/>
                    </a:lnTo>
                    <a:cubicBezTo>
                      <a:pt x="0" y="2303"/>
                      <a:pt x="5988" y="-2745"/>
                      <a:pt x="13498" y="1541"/>
                    </a:cubicBezTo>
                    <a:lnTo>
                      <a:pt x="906256" y="517986"/>
                    </a:lnTo>
                    <a:cubicBezTo>
                      <a:pt x="914574" y="524052"/>
                      <a:pt x="919574" y="533680"/>
                      <a:pt x="919754" y="543990"/>
                    </a:cubicBezTo>
                    <a:lnTo>
                      <a:pt x="919754" y="606378"/>
                    </a:lnTo>
                    <a:cubicBezTo>
                      <a:pt x="919754" y="616380"/>
                      <a:pt x="913671" y="621047"/>
                      <a:pt x="906256" y="616665"/>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14"/>
              <p:cNvSpPr/>
              <p:nvPr/>
            </p:nvSpPr>
            <p:spPr>
              <a:xfrm>
                <a:off x="5766158" y="1584712"/>
                <a:ext cx="686298" cy="451951"/>
              </a:xfrm>
              <a:custGeom>
                <a:avLst/>
                <a:gdLst/>
                <a:ahLst/>
                <a:cxnLst/>
                <a:rect l="l" t="t" r="r" b="b"/>
                <a:pathLst>
                  <a:path w="686298" h="451951" extrusionOk="0">
                    <a:moveTo>
                      <a:pt x="672991" y="450304"/>
                    </a:moveTo>
                    <a:lnTo>
                      <a:pt x="13593" y="68827"/>
                    </a:lnTo>
                    <a:cubicBezTo>
                      <a:pt x="5199" y="62853"/>
                      <a:pt x="152" y="53231"/>
                      <a:pt x="0" y="42919"/>
                    </a:cubicBezTo>
                    <a:lnTo>
                      <a:pt x="0" y="11868"/>
                    </a:lnTo>
                    <a:cubicBezTo>
                      <a:pt x="0" y="2343"/>
                      <a:pt x="6084" y="-2801"/>
                      <a:pt x="13593" y="1581"/>
                    </a:cubicBezTo>
                    <a:lnTo>
                      <a:pt x="672991" y="383057"/>
                    </a:lnTo>
                    <a:cubicBezTo>
                      <a:pt x="681261" y="389103"/>
                      <a:pt x="686194" y="398708"/>
                      <a:pt x="686299" y="408965"/>
                    </a:cubicBezTo>
                    <a:lnTo>
                      <a:pt x="686299" y="440017"/>
                    </a:lnTo>
                    <a:cubicBezTo>
                      <a:pt x="686299" y="450018"/>
                      <a:pt x="680405" y="454685"/>
                      <a:pt x="672991" y="450304"/>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14"/>
              <p:cNvSpPr/>
              <p:nvPr/>
            </p:nvSpPr>
            <p:spPr>
              <a:xfrm>
                <a:off x="5766158" y="1702632"/>
                <a:ext cx="686488" cy="451759"/>
              </a:xfrm>
              <a:custGeom>
                <a:avLst/>
                <a:gdLst/>
                <a:ahLst/>
                <a:cxnLst/>
                <a:rect l="l" t="t" r="r" b="b"/>
                <a:pathLst>
                  <a:path w="686488" h="451759" extrusionOk="0">
                    <a:moveTo>
                      <a:pt x="672991" y="450018"/>
                    </a:moveTo>
                    <a:lnTo>
                      <a:pt x="13593" y="69018"/>
                    </a:lnTo>
                    <a:cubicBezTo>
                      <a:pt x="5199" y="63044"/>
                      <a:pt x="152" y="53422"/>
                      <a:pt x="0" y="43110"/>
                    </a:cubicBezTo>
                    <a:lnTo>
                      <a:pt x="0" y="11868"/>
                    </a:lnTo>
                    <a:cubicBezTo>
                      <a:pt x="0" y="2343"/>
                      <a:pt x="6084" y="-2801"/>
                      <a:pt x="13593" y="1581"/>
                    </a:cubicBezTo>
                    <a:lnTo>
                      <a:pt x="672991" y="383343"/>
                    </a:lnTo>
                    <a:cubicBezTo>
                      <a:pt x="681337" y="389344"/>
                      <a:pt x="686337" y="398964"/>
                      <a:pt x="686489" y="409251"/>
                    </a:cubicBezTo>
                    <a:lnTo>
                      <a:pt x="686489" y="440302"/>
                    </a:lnTo>
                    <a:cubicBezTo>
                      <a:pt x="686299" y="450018"/>
                      <a:pt x="680405" y="454495"/>
                      <a:pt x="672991" y="450018"/>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14"/>
              <p:cNvSpPr/>
              <p:nvPr/>
            </p:nvSpPr>
            <p:spPr>
              <a:xfrm>
                <a:off x="5766158" y="1820170"/>
                <a:ext cx="562156" cy="379997"/>
              </a:xfrm>
              <a:custGeom>
                <a:avLst/>
                <a:gdLst/>
                <a:ahLst/>
                <a:cxnLst/>
                <a:rect l="l" t="t" r="r" b="b"/>
                <a:pathLst>
                  <a:path w="562156" h="379997" extrusionOk="0">
                    <a:moveTo>
                      <a:pt x="548564" y="378390"/>
                    </a:moveTo>
                    <a:lnTo>
                      <a:pt x="13593" y="68827"/>
                    </a:lnTo>
                    <a:cubicBezTo>
                      <a:pt x="5199" y="62853"/>
                      <a:pt x="152" y="53231"/>
                      <a:pt x="0" y="42919"/>
                    </a:cubicBezTo>
                    <a:lnTo>
                      <a:pt x="0" y="11868"/>
                    </a:lnTo>
                    <a:cubicBezTo>
                      <a:pt x="0" y="2343"/>
                      <a:pt x="6084" y="-2801"/>
                      <a:pt x="13593" y="1581"/>
                    </a:cubicBezTo>
                    <a:lnTo>
                      <a:pt x="548564" y="311048"/>
                    </a:lnTo>
                    <a:cubicBezTo>
                      <a:pt x="556948" y="317077"/>
                      <a:pt x="561985" y="326717"/>
                      <a:pt x="562157" y="337051"/>
                    </a:cubicBezTo>
                    <a:lnTo>
                      <a:pt x="562157" y="368103"/>
                    </a:lnTo>
                    <a:cubicBezTo>
                      <a:pt x="562157" y="378104"/>
                      <a:pt x="556073" y="382676"/>
                      <a:pt x="548564" y="3783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14"/>
              <p:cNvSpPr/>
              <p:nvPr/>
            </p:nvSpPr>
            <p:spPr>
              <a:xfrm>
                <a:off x="5762166" y="2639293"/>
                <a:ext cx="919754" cy="618340"/>
              </a:xfrm>
              <a:custGeom>
                <a:avLst/>
                <a:gdLst/>
                <a:ahLst/>
                <a:cxnLst/>
                <a:rect l="l" t="t" r="r" b="b"/>
                <a:pathLst>
                  <a:path w="919754" h="618340" extrusionOk="0">
                    <a:moveTo>
                      <a:pt x="906256" y="616732"/>
                    </a:moveTo>
                    <a:lnTo>
                      <a:pt x="13498" y="100287"/>
                    </a:lnTo>
                    <a:cubicBezTo>
                      <a:pt x="5142" y="94248"/>
                      <a:pt x="133" y="84609"/>
                      <a:pt x="0" y="74284"/>
                    </a:cubicBezTo>
                    <a:lnTo>
                      <a:pt x="0" y="11895"/>
                    </a:lnTo>
                    <a:cubicBezTo>
                      <a:pt x="0" y="1894"/>
                      <a:pt x="5988" y="-2678"/>
                      <a:pt x="13498" y="1608"/>
                    </a:cubicBezTo>
                    <a:lnTo>
                      <a:pt x="906256" y="518053"/>
                    </a:lnTo>
                    <a:cubicBezTo>
                      <a:pt x="914574" y="524121"/>
                      <a:pt x="919574" y="533751"/>
                      <a:pt x="919754" y="544057"/>
                    </a:cubicBezTo>
                    <a:lnTo>
                      <a:pt x="919754" y="606445"/>
                    </a:lnTo>
                    <a:cubicBezTo>
                      <a:pt x="919754" y="616447"/>
                      <a:pt x="913671" y="621019"/>
                      <a:pt x="906256" y="616732"/>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14"/>
              <p:cNvSpPr/>
              <p:nvPr/>
            </p:nvSpPr>
            <p:spPr>
              <a:xfrm>
                <a:off x="5766158" y="2821069"/>
                <a:ext cx="686488" cy="451519"/>
              </a:xfrm>
              <a:custGeom>
                <a:avLst/>
                <a:gdLst/>
                <a:ahLst/>
                <a:cxnLst/>
                <a:rect l="l" t="t" r="r" b="b"/>
                <a:pathLst>
                  <a:path w="686488" h="451519" extrusionOk="0">
                    <a:moveTo>
                      <a:pt x="672991" y="449910"/>
                    </a:moveTo>
                    <a:lnTo>
                      <a:pt x="13593" y="68910"/>
                    </a:lnTo>
                    <a:cubicBezTo>
                      <a:pt x="5209" y="62881"/>
                      <a:pt x="171" y="53242"/>
                      <a:pt x="0" y="42907"/>
                    </a:cubicBezTo>
                    <a:lnTo>
                      <a:pt x="0" y="11856"/>
                    </a:lnTo>
                    <a:cubicBezTo>
                      <a:pt x="0" y="1854"/>
                      <a:pt x="6084" y="-2718"/>
                      <a:pt x="13593" y="1664"/>
                    </a:cubicBezTo>
                    <a:lnTo>
                      <a:pt x="672991" y="382664"/>
                    </a:lnTo>
                    <a:cubicBezTo>
                      <a:pt x="681308" y="388731"/>
                      <a:pt x="686308" y="398361"/>
                      <a:pt x="686489" y="408667"/>
                    </a:cubicBezTo>
                    <a:lnTo>
                      <a:pt x="686489" y="439719"/>
                    </a:lnTo>
                    <a:cubicBezTo>
                      <a:pt x="686299" y="449625"/>
                      <a:pt x="680405" y="454197"/>
                      <a:pt x="672991" y="44991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14"/>
              <p:cNvSpPr/>
              <p:nvPr/>
            </p:nvSpPr>
            <p:spPr>
              <a:xfrm>
                <a:off x="5766158" y="2938486"/>
                <a:ext cx="686488" cy="451826"/>
              </a:xfrm>
              <a:custGeom>
                <a:avLst/>
                <a:gdLst/>
                <a:ahLst/>
                <a:cxnLst/>
                <a:rect l="l" t="t" r="r" b="b"/>
                <a:pathLst>
                  <a:path w="686488" h="451826" extrusionOk="0">
                    <a:moveTo>
                      <a:pt x="672991" y="450223"/>
                    </a:moveTo>
                    <a:lnTo>
                      <a:pt x="13593" y="68747"/>
                    </a:lnTo>
                    <a:cubicBezTo>
                      <a:pt x="5228" y="62756"/>
                      <a:pt x="190" y="53145"/>
                      <a:pt x="0" y="42839"/>
                    </a:cubicBezTo>
                    <a:lnTo>
                      <a:pt x="0" y="11787"/>
                    </a:lnTo>
                    <a:cubicBezTo>
                      <a:pt x="0" y="2262"/>
                      <a:pt x="6084" y="-2786"/>
                      <a:pt x="13593" y="1595"/>
                    </a:cubicBezTo>
                    <a:lnTo>
                      <a:pt x="672991" y="382595"/>
                    </a:lnTo>
                    <a:cubicBezTo>
                      <a:pt x="681308" y="388663"/>
                      <a:pt x="686308" y="398293"/>
                      <a:pt x="686489" y="408599"/>
                    </a:cubicBezTo>
                    <a:lnTo>
                      <a:pt x="686489" y="439650"/>
                    </a:lnTo>
                    <a:cubicBezTo>
                      <a:pt x="686299" y="449937"/>
                      <a:pt x="680405" y="454509"/>
                      <a:pt x="672991" y="450223"/>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14"/>
              <p:cNvSpPr/>
              <p:nvPr/>
            </p:nvSpPr>
            <p:spPr>
              <a:xfrm>
                <a:off x="5766158" y="3056051"/>
                <a:ext cx="562156" cy="379920"/>
              </a:xfrm>
              <a:custGeom>
                <a:avLst/>
                <a:gdLst/>
                <a:ahLst/>
                <a:cxnLst/>
                <a:rect l="l" t="t" r="r" b="b"/>
                <a:pathLst>
                  <a:path w="562156" h="379920" extrusionOk="0">
                    <a:moveTo>
                      <a:pt x="548564" y="378378"/>
                    </a:moveTo>
                    <a:lnTo>
                      <a:pt x="13593" y="68910"/>
                    </a:lnTo>
                    <a:cubicBezTo>
                      <a:pt x="5199" y="62900"/>
                      <a:pt x="152" y="53242"/>
                      <a:pt x="0" y="42907"/>
                    </a:cubicBezTo>
                    <a:lnTo>
                      <a:pt x="0" y="11856"/>
                    </a:lnTo>
                    <a:cubicBezTo>
                      <a:pt x="0" y="1854"/>
                      <a:pt x="6084" y="-2718"/>
                      <a:pt x="13593" y="1664"/>
                    </a:cubicBezTo>
                    <a:lnTo>
                      <a:pt x="548564" y="311131"/>
                    </a:lnTo>
                    <a:cubicBezTo>
                      <a:pt x="556948" y="317161"/>
                      <a:pt x="561985" y="326800"/>
                      <a:pt x="562157" y="337134"/>
                    </a:cubicBezTo>
                    <a:lnTo>
                      <a:pt x="562157" y="368186"/>
                    </a:lnTo>
                    <a:cubicBezTo>
                      <a:pt x="562157" y="378187"/>
                      <a:pt x="556073" y="382473"/>
                      <a:pt x="548564" y="3783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14"/>
              <p:cNvSpPr/>
              <p:nvPr/>
            </p:nvSpPr>
            <p:spPr>
              <a:xfrm>
                <a:off x="6897600" y="3332192"/>
                <a:ext cx="1250451" cy="1162368"/>
              </a:xfrm>
              <a:custGeom>
                <a:avLst/>
                <a:gdLst/>
                <a:ahLst/>
                <a:cxnLst/>
                <a:rect l="l" t="t" r="r" b="b"/>
                <a:pathLst>
                  <a:path w="1250451" h="1162368" extrusionOk="0">
                    <a:moveTo>
                      <a:pt x="9696" y="77186"/>
                    </a:moveTo>
                    <a:cubicBezTo>
                      <a:pt x="9696" y="77186"/>
                      <a:pt x="108173" y="160053"/>
                      <a:pt x="250376" y="46896"/>
                    </a:cubicBezTo>
                    <a:cubicBezTo>
                      <a:pt x="351895" y="-36543"/>
                      <a:pt x="442672" y="11082"/>
                      <a:pt x="493242" y="39657"/>
                    </a:cubicBezTo>
                    <a:cubicBezTo>
                      <a:pt x="543811" y="68232"/>
                      <a:pt x="616813" y="85758"/>
                      <a:pt x="755879" y="337409"/>
                    </a:cubicBezTo>
                    <a:cubicBezTo>
                      <a:pt x="755879" y="337409"/>
                      <a:pt x="801125" y="416276"/>
                      <a:pt x="875839" y="459519"/>
                    </a:cubicBezTo>
                    <a:cubicBezTo>
                      <a:pt x="950552" y="502763"/>
                      <a:pt x="986483" y="481617"/>
                      <a:pt x="1045227" y="392844"/>
                    </a:cubicBezTo>
                    <a:cubicBezTo>
                      <a:pt x="1103971" y="304071"/>
                      <a:pt x="1142469" y="205773"/>
                      <a:pt x="1250452" y="269972"/>
                    </a:cubicBezTo>
                    <a:lnTo>
                      <a:pt x="1250452" y="1162369"/>
                    </a:lnTo>
                    <a:lnTo>
                      <a:pt x="0" y="439707"/>
                    </a:lnTo>
                    <a:lnTo>
                      <a:pt x="0" y="71375"/>
                    </a:lnTo>
                    <a:close/>
                  </a:path>
                </a:pathLst>
              </a:custGeom>
              <a:solidFill>
                <a:srgbClr val="F5F6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14"/>
              <p:cNvSpPr/>
              <p:nvPr/>
            </p:nvSpPr>
            <p:spPr>
              <a:xfrm>
                <a:off x="5766443" y="2003281"/>
                <a:ext cx="882682" cy="1029375"/>
              </a:xfrm>
              <a:custGeom>
                <a:avLst/>
                <a:gdLst/>
                <a:ahLst/>
                <a:cxnLst/>
                <a:rect l="l" t="t" r="r" b="b"/>
                <a:pathLst>
                  <a:path w="882682" h="1029375" extrusionOk="0">
                    <a:moveTo>
                      <a:pt x="869090" y="1027764"/>
                    </a:moveTo>
                    <a:lnTo>
                      <a:pt x="13593" y="532464"/>
                    </a:lnTo>
                    <a:cubicBezTo>
                      <a:pt x="5209" y="526435"/>
                      <a:pt x="171" y="516796"/>
                      <a:pt x="0" y="506461"/>
                    </a:cubicBezTo>
                    <a:lnTo>
                      <a:pt x="0" y="11828"/>
                    </a:lnTo>
                    <a:cubicBezTo>
                      <a:pt x="0" y="2303"/>
                      <a:pt x="6084" y="-2745"/>
                      <a:pt x="13593" y="1541"/>
                    </a:cubicBezTo>
                    <a:lnTo>
                      <a:pt x="869090" y="496841"/>
                    </a:lnTo>
                    <a:cubicBezTo>
                      <a:pt x="877474" y="502870"/>
                      <a:pt x="882512" y="512510"/>
                      <a:pt x="882683" y="522844"/>
                    </a:cubicBezTo>
                    <a:lnTo>
                      <a:pt x="882683" y="1017668"/>
                    </a:lnTo>
                    <a:cubicBezTo>
                      <a:pt x="882683" y="1027479"/>
                      <a:pt x="876599" y="1032051"/>
                      <a:pt x="869090" y="1027764"/>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14"/>
              <p:cNvSpPr/>
              <p:nvPr/>
            </p:nvSpPr>
            <p:spPr>
              <a:xfrm>
                <a:off x="6897600" y="3388613"/>
                <a:ext cx="1250451" cy="1106424"/>
              </a:xfrm>
              <a:custGeom>
                <a:avLst/>
                <a:gdLst/>
                <a:ahLst/>
                <a:cxnLst/>
                <a:rect l="l" t="t" r="r" b="b"/>
                <a:pathLst>
                  <a:path w="1250451" h="1106424" extrusionOk="0">
                    <a:moveTo>
                      <a:pt x="0" y="0"/>
                    </a:moveTo>
                    <a:lnTo>
                      <a:pt x="0" y="383096"/>
                    </a:lnTo>
                    <a:lnTo>
                      <a:pt x="1250452" y="1106424"/>
                    </a:lnTo>
                    <a:lnTo>
                      <a:pt x="1250452" y="214027"/>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14"/>
              <p:cNvSpPr/>
              <p:nvPr/>
            </p:nvSpPr>
            <p:spPr>
              <a:xfrm>
                <a:off x="7389036" y="3376326"/>
                <a:ext cx="9505" cy="678751"/>
              </a:xfrm>
              <a:custGeom>
                <a:avLst/>
                <a:gdLst/>
                <a:ahLst/>
                <a:cxnLst/>
                <a:rect l="l" t="t" r="r" b="b"/>
                <a:pathLst>
                  <a:path w="9505" h="678751" extrusionOk="0">
                    <a:moveTo>
                      <a:pt x="0" y="0"/>
                    </a:moveTo>
                    <a:lnTo>
                      <a:pt x="0" y="678752"/>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14"/>
              <p:cNvSpPr/>
              <p:nvPr/>
            </p:nvSpPr>
            <p:spPr>
              <a:xfrm>
                <a:off x="7771633" y="3805618"/>
                <a:ext cx="9505" cy="470725"/>
              </a:xfrm>
              <a:custGeom>
                <a:avLst/>
                <a:gdLst/>
                <a:ahLst/>
                <a:cxnLst/>
                <a:rect l="l" t="t" r="r" b="b"/>
                <a:pathLst>
                  <a:path w="9505" h="470725" extrusionOk="0">
                    <a:moveTo>
                      <a:pt x="0" y="0"/>
                    </a:moveTo>
                    <a:lnTo>
                      <a:pt x="0" y="470725"/>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14"/>
              <p:cNvSpPr/>
              <p:nvPr/>
            </p:nvSpPr>
            <p:spPr>
              <a:xfrm>
                <a:off x="6897600" y="3332663"/>
                <a:ext cx="1250451" cy="479359"/>
              </a:xfrm>
              <a:custGeom>
                <a:avLst/>
                <a:gdLst/>
                <a:ahLst/>
                <a:cxnLst/>
                <a:rect l="l" t="t" r="r" b="b"/>
                <a:pathLst>
                  <a:path w="1250451" h="479359" extrusionOk="0">
                    <a:moveTo>
                      <a:pt x="0" y="70905"/>
                    </a:moveTo>
                    <a:cubicBezTo>
                      <a:pt x="221859" y="208732"/>
                      <a:pt x="253227" y="-102831"/>
                      <a:pt x="494953" y="36996"/>
                    </a:cubicBezTo>
                    <a:cubicBezTo>
                      <a:pt x="736678" y="176823"/>
                      <a:pt x="703314" y="359036"/>
                      <a:pt x="881732" y="462288"/>
                    </a:cubicBezTo>
                    <a:cubicBezTo>
                      <a:pt x="1060151" y="565538"/>
                      <a:pt x="1064333" y="162250"/>
                      <a:pt x="1250452" y="269978"/>
                    </a:cubicBezTo>
                  </a:path>
                </a:pathLst>
              </a:custGeom>
              <a:noFill/>
              <a:ln w="14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14"/>
              <p:cNvSpPr/>
              <p:nvPr/>
            </p:nvSpPr>
            <p:spPr>
              <a:xfrm rot="-1801764">
                <a:off x="7364922" y="3334621"/>
                <a:ext cx="48054" cy="83555"/>
              </a:xfrm>
              <a:custGeom>
                <a:avLst/>
                <a:gdLst/>
                <a:ahLst/>
                <a:cxnLst/>
                <a:rect l="l" t="t" r="r" b="b"/>
                <a:pathLst>
                  <a:path w="48097" h="83629" extrusionOk="0">
                    <a:moveTo>
                      <a:pt x="48098" y="41815"/>
                    </a:moveTo>
                    <a:cubicBezTo>
                      <a:pt x="48098" y="64908"/>
                      <a:pt x="37331" y="83629"/>
                      <a:pt x="24049" y="83629"/>
                    </a:cubicBezTo>
                    <a:cubicBezTo>
                      <a:pt x="10767" y="83629"/>
                      <a:pt x="0" y="64908"/>
                      <a:pt x="0" y="41815"/>
                    </a:cubicBezTo>
                    <a:cubicBezTo>
                      <a:pt x="0" y="18721"/>
                      <a:pt x="10767" y="0"/>
                      <a:pt x="24049" y="0"/>
                    </a:cubicBezTo>
                    <a:cubicBezTo>
                      <a:pt x="37331" y="0"/>
                      <a:pt x="48098" y="18721"/>
                      <a:pt x="48098" y="418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14"/>
              <p:cNvSpPr/>
              <p:nvPr/>
            </p:nvSpPr>
            <p:spPr>
              <a:xfrm rot="-1790023">
                <a:off x="8141346" y="3571007"/>
                <a:ext cx="48265" cy="83920"/>
              </a:xfrm>
              <a:custGeom>
                <a:avLst/>
                <a:gdLst/>
                <a:ahLst/>
                <a:cxnLst/>
                <a:rect l="l" t="t" r="r" b="b"/>
                <a:pathLst>
                  <a:path w="48263" h="83917" extrusionOk="0">
                    <a:moveTo>
                      <a:pt x="48265" y="41960"/>
                    </a:moveTo>
                    <a:cubicBezTo>
                      <a:pt x="48265" y="65133"/>
                      <a:pt x="37461" y="83919"/>
                      <a:pt x="24134" y="83919"/>
                    </a:cubicBezTo>
                    <a:cubicBezTo>
                      <a:pt x="10806" y="83919"/>
                      <a:pt x="2" y="65133"/>
                      <a:pt x="2" y="41960"/>
                    </a:cubicBezTo>
                    <a:cubicBezTo>
                      <a:pt x="2" y="18787"/>
                      <a:pt x="10806" y="1"/>
                      <a:pt x="24134" y="1"/>
                    </a:cubicBezTo>
                    <a:cubicBezTo>
                      <a:pt x="37461" y="1"/>
                      <a:pt x="48265" y="18787"/>
                      <a:pt x="48265" y="4196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14"/>
              <p:cNvSpPr/>
              <p:nvPr/>
            </p:nvSpPr>
            <p:spPr>
              <a:xfrm rot="-1790023">
                <a:off x="7763340" y="3766404"/>
                <a:ext cx="48265" cy="83920"/>
              </a:xfrm>
              <a:custGeom>
                <a:avLst/>
                <a:gdLst/>
                <a:ahLst/>
                <a:cxnLst/>
                <a:rect l="l" t="t" r="r" b="b"/>
                <a:pathLst>
                  <a:path w="48263" h="83917" extrusionOk="0">
                    <a:moveTo>
                      <a:pt x="48265" y="41960"/>
                    </a:moveTo>
                    <a:cubicBezTo>
                      <a:pt x="48265" y="65133"/>
                      <a:pt x="37461" y="83919"/>
                      <a:pt x="24133" y="83919"/>
                    </a:cubicBezTo>
                    <a:cubicBezTo>
                      <a:pt x="10806" y="83919"/>
                      <a:pt x="2" y="65133"/>
                      <a:pt x="2" y="41960"/>
                    </a:cubicBezTo>
                    <a:cubicBezTo>
                      <a:pt x="2" y="18787"/>
                      <a:pt x="10806" y="1"/>
                      <a:pt x="24133" y="1"/>
                    </a:cubicBezTo>
                    <a:cubicBezTo>
                      <a:pt x="37461" y="1"/>
                      <a:pt x="48265" y="18787"/>
                      <a:pt x="48265" y="4196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14"/>
              <p:cNvSpPr/>
              <p:nvPr/>
            </p:nvSpPr>
            <p:spPr>
              <a:xfrm rot="-1801764">
                <a:off x="6873548" y="3361832"/>
                <a:ext cx="48054" cy="83555"/>
              </a:xfrm>
              <a:custGeom>
                <a:avLst/>
                <a:gdLst/>
                <a:ahLst/>
                <a:cxnLst/>
                <a:rect l="l" t="t" r="r" b="b"/>
                <a:pathLst>
                  <a:path w="48097" h="83629" extrusionOk="0">
                    <a:moveTo>
                      <a:pt x="48098" y="41815"/>
                    </a:moveTo>
                    <a:cubicBezTo>
                      <a:pt x="48098" y="64908"/>
                      <a:pt x="37331" y="83629"/>
                      <a:pt x="24049" y="83629"/>
                    </a:cubicBezTo>
                    <a:cubicBezTo>
                      <a:pt x="10767" y="83629"/>
                      <a:pt x="0" y="64908"/>
                      <a:pt x="0" y="41815"/>
                    </a:cubicBezTo>
                    <a:cubicBezTo>
                      <a:pt x="0" y="18721"/>
                      <a:pt x="10767" y="0"/>
                      <a:pt x="24049" y="0"/>
                    </a:cubicBezTo>
                    <a:cubicBezTo>
                      <a:pt x="37331" y="0"/>
                      <a:pt x="48098" y="18721"/>
                      <a:pt x="48098" y="418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 name="Google Shape;547;p14"/>
              <p:cNvSpPr/>
              <p:nvPr/>
            </p:nvSpPr>
            <p:spPr>
              <a:xfrm>
                <a:off x="6868038" y="2430219"/>
                <a:ext cx="78705" cy="316778"/>
              </a:xfrm>
              <a:custGeom>
                <a:avLst/>
                <a:gdLst/>
                <a:ahLst/>
                <a:cxnLst/>
                <a:rect l="l" t="t" r="r" b="b"/>
                <a:pathLst>
                  <a:path w="78705" h="316778" extrusionOk="0">
                    <a:moveTo>
                      <a:pt x="64828" y="315171"/>
                    </a:moveTo>
                    <a:lnTo>
                      <a:pt x="13593" y="285548"/>
                    </a:lnTo>
                    <a:cubicBezTo>
                      <a:pt x="5209" y="279519"/>
                      <a:pt x="171" y="269880"/>
                      <a:pt x="0" y="259545"/>
                    </a:cubicBezTo>
                    <a:lnTo>
                      <a:pt x="0" y="11895"/>
                    </a:lnTo>
                    <a:cubicBezTo>
                      <a:pt x="0" y="1894"/>
                      <a:pt x="6083" y="-2678"/>
                      <a:pt x="13593" y="1608"/>
                    </a:cubicBezTo>
                    <a:lnTo>
                      <a:pt x="64828" y="31326"/>
                    </a:lnTo>
                    <a:cubicBezTo>
                      <a:pt x="73193" y="37136"/>
                      <a:pt x="78335" y="46566"/>
                      <a:pt x="78706" y="56758"/>
                    </a:cubicBezTo>
                    <a:lnTo>
                      <a:pt x="78706" y="304884"/>
                    </a:lnTo>
                    <a:cubicBezTo>
                      <a:pt x="78706" y="314885"/>
                      <a:pt x="72337" y="319457"/>
                      <a:pt x="64828" y="315171"/>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 name="Google Shape;548;p14"/>
              <p:cNvSpPr/>
              <p:nvPr/>
            </p:nvSpPr>
            <p:spPr>
              <a:xfrm>
                <a:off x="6986477" y="2241366"/>
                <a:ext cx="78420" cy="573928"/>
              </a:xfrm>
              <a:custGeom>
                <a:avLst/>
                <a:gdLst/>
                <a:ahLst/>
                <a:cxnLst/>
                <a:rect l="l" t="t" r="r" b="b"/>
                <a:pathLst>
                  <a:path w="78420" h="573928" extrusionOk="0">
                    <a:moveTo>
                      <a:pt x="64828" y="572319"/>
                    </a:moveTo>
                    <a:lnTo>
                      <a:pt x="13593" y="542601"/>
                    </a:lnTo>
                    <a:cubicBezTo>
                      <a:pt x="5199" y="536629"/>
                      <a:pt x="152" y="527009"/>
                      <a:pt x="0" y="516693"/>
                    </a:cubicBezTo>
                    <a:lnTo>
                      <a:pt x="0" y="11868"/>
                    </a:lnTo>
                    <a:cubicBezTo>
                      <a:pt x="0" y="2343"/>
                      <a:pt x="6084" y="-2801"/>
                      <a:pt x="13593" y="1581"/>
                    </a:cubicBezTo>
                    <a:lnTo>
                      <a:pt x="64828" y="31299"/>
                    </a:lnTo>
                    <a:cubicBezTo>
                      <a:pt x="73211" y="37328"/>
                      <a:pt x="78249" y="46967"/>
                      <a:pt x="78421" y="57302"/>
                    </a:cubicBezTo>
                    <a:lnTo>
                      <a:pt x="78421" y="562127"/>
                    </a:lnTo>
                    <a:cubicBezTo>
                      <a:pt x="78041" y="572033"/>
                      <a:pt x="71957" y="576605"/>
                      <a:pt x="64828" y="5723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 name="Google Shape;549;p14"/>
              <p:cNvSpPr/>
              <p:nvPr/>
            </p:nvSpPr>
            <p:spPr>
              <a:xfrm>
                <a:off x="7222119" y="2426981"/>
                <a:ext cx="78420" cy="524860"/>
              </a:xfrm>
              <a:custGeom>
                <a:avLst/>
                <a:gdLst/>
                <a:ahLst/>
                <a:cxnLst/>
                <a:rect l="l" t="t" r="r" b="b"/>
                <a:pathLst>
                  <a:path w="78420" h="524860" extrusionOk="0">
                    <a:moveTo>
                      <a:pt x="64828" y="523197"/>
                    </a:moveTo>
                    <a:lnTo>
                      <a:pt x="13593" y="493574"/>
                    </a:lnTo>
                    <a:cubicBezTo>
                      <a:pt x="5181" y="487583"/>
                      <a:pt x="124" y="477915"/>
                      <a:pt x="0" y="467571"/>
                    </a:cubicBezTo>
                    <a:lnTo>
                      <a:pt x="0" y="11895"/>
                    </a:lnTo>
                    <a:cubicBezTo>
                      <a:pt x="0" y="1894"/>
                      <a:pt x="6083" y="-2678"/>
                      <a:pt x="13593" y="1608"/>
                    </a:cubicBezTo>
                    <a:lnTo>
                      <a:pt x="64828" y="31231"/>
                    </a:lnTo>
                    <a:cubicBezTo>
                      <a:pt x="73211" y="37260"/>
                      <a:pt x="78249" y="46899"/>
                      <a:pt x="78421" y="57234"/>
                    </a:cubicBezTo>
                    <a:lnTo>
                      <a:pt x="78421" y="513005"/>
                    </a:lnTo>
                    <a:cubicBezTo>
                      <a:pt x="78421" y="523006"/>
                      <a:pt x="72337" y="527578"/>
                      <a:pt x="64828" y="523197"/>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14"/>
              <p:cNvSpPr/>
              <p:nvPr/>
            </p:nvSpPr>
            <p:spPr>
              <a:xfrm>
                <a:off x="7340177" y="2573447"/>
                <a:ext cx="78420" cy="446687"/>
              </a:xfrm>
              <a:custGeom>
                <a:avLst/>
                <a:gdLst/>
                <a:ahLst/>
                <a:cxnLst/>
                <a:rect l="l" t="t" r="r" b="b"/>
                <a:pathLst>
                  <a:path w="78420" h="446687" extrusionOk="0">
                    <a:moveTo>
                      <a:pt x="64827" y="445025"/>
                    </a:moveTo>
                    <a:lnTo>
                      <a:pt x="13593" y="415402"/>
                    </a:lnTo>
                    <a:cubicBezTo>
                      <a:pt x="5209" y="409373"/>
                      <a:pt x="171" y="399734"/>
                      <a:pt x="0" y="389399"/>
                    </a:cubicBezTo>
                    <a:lnTo>
                      <a:pt x="0" y="11828"/>
                    </a:lnTo>
                    <a:cubicBezTo>
                      <a:pt x="0" y="2303"/>
                      <a:pt x="6083" y="-2745"/>
                      <a:pt x="13593" y="1541"/>
                    </a:cubicBezTo>
                    <a:lnTo>
                      <a:pt x="64827" y="31259"/>
                    </a:lnTo>
                    <a:cubicBezTo>
                      <a:pt x="73221" y="37231"/>
                      <a:pt x="78268" y="46851"/>
                      <a:pt x="78421" y="57167"/>
                    </a:cubicBezTo>
                    <a:lnTo>
                      <a:pt x="78421" y="434738"/>
                    </a:lnTo>
                    <a:cubicBezTo>
                      <a:pt x="78421" y="444835"/>
                      <a:pt x="72337" y="449406"/>
                      <a:pt x="64827" y="4450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14"/>
              <p:cNvSpPr/>
              <p:nvPr/>
            </p:nvSpPr>
            <p:spPr>
              <a:xfrm>
                <a:off x="7575249" y="2900319"/>
                <a:ext cx="78325" cy="255777"/>
              </a:xfrm>
              <a:custGeom>
                <a:avLst/>
                <a:gdLst/>
                <a:ahLst/>
                <a:cxnLst/>
                <a:rect l="l" t="t" r="r" b="b"/>
                <a:pathLst>
                  <a:path w="78325" h="255777" extrusionOk="0">
                    <a:moveTo>
                      <a:pt x="64828" y="254170"/>
                    </a:moveTo>
                    <a:lnTo>
                      <a:pt x="13498" y="224547"/>
                    </a:lnTo>
                    <a:cubicBezTo>
                      <a:pt x="5143" y="218508"/>
                      <a:pt x="133" y="208869"/>
                      <a:pt x="0" y="198544"/>
                    </a:cubicBezTo>
                    <a:lnTo>
                      <a:pt x="0" y="11949"/>
                    </a:lnTo>
                    <a:cubicBezTo>
                      <a:pt x="0" y="1853"/>
                      <a:pt x="5989" y="-2719"/>
                      <a:pt x="13498" y="1662"/>
                    </a:cubicBezTo>
                    <a:lnTo>
                      <a:pt x="64828" y="31285"/>
                    </a:lnTo>
                    <a:cubicBezTo>
                      <a:pt x="73145" y="37352"/>
                      <a:pt x="78145" y="46982"/>
                      <a:pt x="78325" y="57288"/>
                    </a:cubicBezTo>
                    <a:lnTo>
                      <a:pt x="78325" y="243883"/>
                    </a:lnTo>
                    <a:cubicBezTo>
                      <a:pt x="78325" y="253884"/>
                      <a:pt x="72242" y="258456"/>
                      <a:pt x="64828" y="25417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14"/>
              <p:cNvSpPr/>
              <p:nvPr/>
            </p:nvSpPr>
            <p:spPr>
              <a:xfrm>
                <a:off x="7693593" y="2520557"/>
                <a:ext cx="78420" cy="703833"/>
              </a:xfrm>
              <a:custGeom>
                <a:avLst/>
                <a:gdLst/>
                <a:ahLst/>
                <a:cxnLst/>
                <a:rect l="l" t="t" r="r" b="b"/>
                <a:pathLst>
                  <a:path w="78420" h="703833" extrusionOk="0">
                    <a:moveTo>
                      <a:pt x="64447" y="702226"/>
                    </a:moveTo>
                    <a:lnTo>
                      <a:pt x="13593" y="672508"/>
                    </a:lnTo>
                    <a:cubicBezTo>
                      <a:pt x="5199" y="666536"/>
                      <a:pt x="152" y="656916"/>
                      <a:pt x="0" y="646600"/>
                    </a:cubicBezTo>
                    <a:lnTo>
                      <a:pt x="0" y="11949"/>
                    </a:lnTo>
                    <a:cubicBezTo>
                      <a:pt x="0" y="1853"/>
                      <a:pt x="6083" y="-2719"/>
                      <a:pt x="13593" y="1662"/>
                    </a:cubicBezTo>
                    <a:lnTo>
                      <a:pt x="64828" y="31285"/>
                    </a:lnTo>
                    <a:cubicBezTo>
                      <a:pt x="73221" y="37305"/>
                      <a:pt x="78268" y="46954"/>
                      <a:pt x="78421" y="57288"/>
                    </a:cubicBezTo>
                    <a:lnTo>
                      <a:pt x="78421" y="691939"/>
                    </a:lnTo>
                    <a:cubicBezTo>
                      <a:pt x="78040" y="701940"/>
                      <a:pt x="71957" y="706512"/>
                      <a:pt x="64447" y="702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14"/>
              <p:cNvSpPr/>
              <p:nvPr/>
            </p:nvSpPr>
            <p:spPr>
              <a:xfrm>
                <a:off x="7981135" y="3135165"/>
                <a:ext cx="78420" cy="255818"/>
              </a:xfrm>
              <a:custGeom>
                <a:avLst/>
                <a:gdLst/>
                <a:ahLst/>
                <a:cxnLst/>
                <a:rect l="l" t="t" r="r" b="b"/>
                <a:pathLst>
                  <a:path w="78420" h="255818" extrusionOk="0">
                    <a:moveTo>
                      <a:pt x="64828" y="254211"/>
                    </a:moveTo>
                    <a:lnTo>
                      <a:pt x="13593" y="224493"/>
                    </a:lnTo>
                    <a:cubicBezTo>
                      <a:pt x="5199" y="218521"/>
                      <a:pt x="152" y="208900"/>
                      <a:pt x="0" y="198585"/>
                    </a:cubicBezTo>
                    <a:lnTo>
                      <a:pt x="0" y="11895"/>
                    </a:lnTo>
                    <a:cubicBezTo>
                      <a:pt x="0" y="1894"/>
                      <a:pt x="6083" y="-2678"/>
                      <a:pt x="13593" y="1608"/>
                    </a:cubicBezTo>
                    <a:lnTo>
                      <a:pt x="64828" y="31326"/>
                    </a:lnTo>
                    <a:cubicBezTo>
                      <a:pt x="73240" y="37317"/>
                      <a:pt x="78297" y="46985"/>
                      <a:pt x="78421" y="57329"/>
                    </a:cubicBezTo>
                    <a:lnTo>
                      <a:pt x="78421" y="243924"/>
                    </a:lnTo>
                    <a:cubicBezTo>
                      <a:pt x="78421" y="253925"/>
                      <a:pt x="72337" y="258497"/>
                      <a:pt x="64828" y="254211"/>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14"/>
              <p:cNvSpPr/>
              <p:nvPr/>
            </p:nvSpPr>
            <p:spPr>
              <a:xfrm>
                <a:off x="8099193" y="3142308"/>
                <a:ext cx="78420" cy="316963"/>
              </a:xfrm>
              <a:custGeom>
                <a:avLst/>
                <a:gdLst/>
                <a:ahLst/>
                <a:cxnLst/>
                <a:rect l="l" t="t" r="r" b="b"/>
                <a:pathLst>
                  <a:path w="78420" h="316963" extrusionOk="0">
                    <a:moveTo>
                      <a:pt x="64828" y="315266"/>
                    </a:moveTo>
                    <a:lnTo>
                      <a:pt x="13593" y="285548"/>
                    </a:lnTo>
                    <a:cubicBezTo>
                      <a:pt x="5181" y="279557"/>
                      <a:pt x="124" y="269889"/>
                      <a:pt x="0" y="259545"/>
                    </a:cubicBezTo>
                    <a:lnTo>
                      <a:pt x="0" y="11895"/>
                    </a:lnTo>
                    <a:cubicBezTo>
                      <a:pt x="0" y="1894"/>
                      <a:pt x="6084" y="-2678"/>
                      <a:pt x="13593" y="1608"/>
                    </a:cubicBezTo>
                    <a:lnTo>
                      <a:pt x="64828" y="31230"/>
                    </a:lnTo>
                    <a:cubicBezTo>
                      <a:pt x="73211" y="37260"/>
                      <a:pt x="78249" y="46899"/>
                      <a:pt x="78421" y="57234"/>
                    </a:cubicBezTo>
                    <a:lnTo>
                      <a:pt x="78421" y="305360"/>
                    </a:lnTo>
                    <a:cubicBezTo>
                      <a:pt x="78421" y="315266"/>
                      <a:pt x="72337" y="319648"/>
                      <a:pt x="64828" y="3152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55" name="Google Shape;555;p14"/>
            <p:cNvSpPr/>
            <p:nvPr/>
          </p:nvSpPr>
          <p:spPr>
            <a:xfrm>
              <a:off x="2810939" y="4355647"/>
              <a:ext cx="905825" cy="524291"/>
            </a:xfrm>
            <a:custGeom>
              <a:avLst/>
              <a:gdLst/>
              <a:ahLst/>
              <a:cxnLst/>
              <a:rect l="l" t="t" r="r" b="b"/>
              <a:pathLst>
                <a:path w="905825" h="524291" extrusionOk="0">
                  <a:moveTo>
                    <a:pt x="456810" y="505052"/>
                  </a:moveTo>
                  <a:lnTo>
                    <a:pt x="32483" y="259879"/>
                  </a:lnTo>
                  <a:cubicBezTo>
                    <a:pt x="-15615" y="231970"/>
                    <a:pt x="-9626" y="183679"/>
                    <a:pt x="45981" y="151294"/>
                  </a:cubicBezTo>
                  <a:lnTo>
                    <a:pt x="261376" y="26611"/>
                  </a:lnTo>
                  <a:cubicBezTo>
                    <a:pt x="316889" y="-5488"/>
                    <a:pt x="400632" y="-9298"/>
                    <a:pt x="449015" y="19277"/>
                  </a:cubicBezTo>
                  <a:lnTo>
                    <a:pt x="873342" y="264832"/>
                  </a:lnTo>
                  <a:cubicBezTo>
                    <a:pt x="921440" y="292645"/>
                    <a:pt x="915451" y="341032"/>
                    <a:pt x="859844" y="373322"/>
                  </a:cubicBezTo>
                  <a:lnTo>
                    <a:pt x="644449" y="498004"/>
                  </a:lnTo>
                  <a:cubicBezTo>
                    <a:pt x="588937" y="529627"/>
                    <a:pt x="505193" y="533627"/>
                    <a:pt x="456810" y="505052"/>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14"/>
            <p:cNvSpPr/>
            <p:nvPr/>
          </p:nvSpPr>
          <p:spPr>
            <a:xfrm>
              <a:off x="2999385" y="3858955"/>
              <a:ext cx="906089" cy="910207"/>
            </a:xfrm>
            <a:custGeom>
              <a:avLst/>
              <a:gdLst/>
              <a:ahLst/>
              <a:cxnLst/>
              <a:rect l="l" t="t" r="r" b="b"/>
              <a:pathLst>
                <a:path w="906089" h="910207" extrusionOk="0">
                  <a:moveTo>
                    <a:pt x="906089" y="695706"/>
                  </a:moveTo>
                  <a:lnTo>
                    <a:pt x="906089" y="102203"/>
                  </a:lnTo>
                  <a:lnTo>
                    <a:pt x="23" y="0"/>
                  </a:lnTo>
                  <a:lnTo>
                    <a:pt x="23" y="597218"/>
                  </a:lnTo>
                  <a:lnTo>
                    <a:pt x="23" y="597218"/>
                  </a:lnTo>
                  <a:cubicBezTo>
                    <a:pt x="-547" y="615506"/>
                    <a:pt x="9528" y="632936"/>
                    <a:pt x="32342" y="645891"/>
                  </a:cubicBezTo>
                  <a:lnTo>
                    <a:pt x="456668" y="891445"/>
                  </a:lnTo>
                  <a:cubicBezTo>
                    <a:pt x="504766" y="919258"/>
                    <a:pt x="588795" y="915734"/>
                    <a:pt x="644307" y="883634"/>
                  </a:cubicBezTo>
                  <a:lnTo>
                    <a:pt x="859702" y="758952"/>
                  </a:lnTo>
                  <a:cubicBezTo>
                    <a:pt x="890975" y="740855"/>
                    <a:pt x="906565" y="717518"/>
                    <a:pt x="905614" y="695706"/>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14"/>
            <p:cNvSpPr/>
            <p:nvPr/>
          </p:nvSpPr>
          <p:spPr>
            <a:xfrm>
              <a:off x="2999385" y="3718383"/>
              <a:ext cx="905566" cy="524522"/>
            </a:xfrm>
            <a:custGeom>
              <a:avLst/>
              <a:gdLst/>
              <a:ahLst/>
              <a:cxnLst/>
              <a:rect l="l" t="t" r="r" b="b"/>
              <a:pathLst>
                <a:path w="905566" h="524522" extrusionOk="0">
                  <a:moveTo>
                    <a:pt x="905519" y="307545"/>
                  </a:moveTo>
                  <a:lnTo>
                    <a:pt x="905519" y="242775"/>
                  </a:lnTo>
                  <a:lnTo>
                    <a:pt x="835843" y="242775"/>
                  </a:lnTo>
                  <a:lnTo>
                    <a:pt x="448874" y="18842"/>
                  </a:lnTo>
                  <a:cubicBezTo>
                    <a:pt x="400776" y="-9066"/>
                    <a:pt x="316747" y="-5542"/>
                    <a:pt x="261235" y="26557"/>
                  </a:cubicBezTo>
                  <a:lnTo>
                    <a:pt x="45839" y="151716"/>
                  </a:lnTo>
                  <a:cubicBezTo>
                    <a:pt x="42009" y="153897"/>
                    <a:pt x="38296" y="156279"/>
                    <a:pt x="34718" y="158860"/>
                  </a:cubicBezTo>
                  <a:lnTo>
                    <a:pt x="23" y="141048"/>
                  </a:lnTo>
                  <a:cubicBezTo>
                    <a:pt x="23" y="141048"/>
                    <a:pt x="23" y="209533"/>
                    <a:pt x="23" y="211819"/>
                  </a:cubicBezTo>
                  <a:lnTo>
                    <a:pt x="23" y="211819"/>
                  </a:lnTo>
                  <a:cubicBezTo>
                    <a:pt x="-547" y="229916"/>
                    <a:pt x="9528" y="247347"/>
                    <a:pt x="32342" y="260301"/>
                  </a:cubicBezTo>
                  <a:lnTo>
                    <a:pt x="456668" y="505760"/>
                  </a:lnTo>
                  <a:cubicBezTo>
                    <a:pt x="504766" y="533573"/>
                    <a:pt x="588795" y="530049"/>
                    <a:pt x="644307" y="497950"/>
                  </a:cubicBezTo>
                  <a:lnTo>
                    <a:pt x="859702" y="373363"/>
                  </a:lnTo>
                  <a:cubicBezTo>
                    <a:pt x="891926" y="354313"/>
                    <a:pt x="907230" y="330500"/>
                    <a:pt x="905424" y="308021"/>
                  </a:cubicBezTo>
                  <a:close/>
                </a:path>
              </a:pathLst>
            </a:custGeom>
            <a:solidFill>
              <a:srgbClr val="EDF0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14"/>
            <p:cNvSpPr/>
            <p:nvPr/>
          </p:nvSpPr>
          <p:spPr>
            <a:xfrm>
              <a:off x="2999243" y="3647851"/>
              <a:ext cx="905825" cy="524031"/>
            </a:xfrm>
            <a:custGeom>
              <a:avLst/>
              <a:gdLst/>
              <a:ahLst/>
              <a:cxnLst/>
              <a:rect l="l" t="t" r="r" b="b"/>
              <a:pathLst>
                <a:path w="905825" h="524031" extrusionOk="0">
                  <a:moveTo>
                    <a:pt x="456810" y="505236"/>
                  </a:moveTo>
                  <a:lnTo>
                    <a:pt x="32483" y="259777"/>
                  </a:lnTo>
                  <a:cubicBezTo>
                    <a:pt x="-15615" y="231964"/>
                    <a:pt x="-9626" y="183577"/>
                    <a:pt x="45981" y="151192"/>
                  </a:cubicBezTo>
                  <a:lnTo>
                    <a:pt x="261376" y="26605"/>
                  </a:lnTo>
                  <a:cubicBezTo>
                    <a:pt x="316889" y="-5589"/>
                    <a:pt x="400917" y="-9018"/>
                    <a:pt x="449015" y="18795"/>
                  </a:cubicBezTo>
                  <a:lnTo>
                    <a:pt x="873342" y="264254"/>
                  </a:lnTo>
                  <a:cubicBezTo>
                    <a:pt x="921440" y="292067"/>
                    <a:pt x="915451" y="340454"/>
                    <a:pt x="859844" y="372839"/>
                  </a:cubicBezTo>
                  <a:lnTo>
                    <a:pt x="644449" y="497426"/>
                  </a:lnTo>
                  <a:cubicBezTo>
                    <a:pt x="588937" y="529620"/>
                    <a:pt x="504908" y="533050"/>
                    <a:pt x="456810" y="505236"/>
                  </a:cubicBezTo>
                  <a:close/>
                </a:path>
              </a:pathLst>
            </a:custGeom>
            <a:solidFill>
              <a:srgbClr val="E2E5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14"/>
            <p:cNvSpPr/>
            <p:nvPr/>
          </p:nvSpPr>
          <p:spPr>
            <a:xfrm>
              <a:off x="3230772" y="3780524"/>
              <a:ext cx="129655" cy="75042"/>
            </a:xfrm>
            <a:custGeom>
              <a:avLst/>
              <a:gdLst/>
              <a:ahLst/>
              <a:cxnLst/>
              <a:rect l="l" t="t" r="r" b="b"/>
              <a:pathLst>
                <a:path w="129655" h="75042" extrusionOk="0">
                  <a:moveTo>
                    <a:pt x="129655" y="37474"/>
                  </a:moveTo>
                  <a:lnTo>
                    <a:pt x="129655" y="13852"/>
                  </a:lnTo>
                  <a:lnTo>
                    <a:pt x="115207" y="13852"/>
                  </a:lnTo>
                  <a:lnTo>
                    <a:pt x="110739" y="10994"/>
                  </a:lnTo>
                  <a:cubicBezTo>
                    <a:pt x="81909" y="-3665"/>
                    <a:pt x="47841" y="-3665"/>
                    <a:pt x="19011" y="10994"/>
                  </a:cubicBezTo>
                  <a:cubicBezTo>
                    <a:pt x="16293" y="12575"/>
                    <a:pt x="13716" y="14395"/>
                    <a:pt x="11312" y="16424"/>
                  </a:cubicBezTo>
                  <a:lnTo>
                    <a:pt x="0" y="13852"/>
                  </a:lnTo>
                  <a:lnTo>
                    <a:pt x="0" y="37474"/>
                  </a:lnTo>
                  <a:cubicBezTo>
                    <a:pt x="1084" y="49123"/>
                    <a:pt x="8346" y="59286"/>
                    <a:pt x="19011" y="64049"/>
                  </a:cubicBezTo>
                  <a:cubicBezTo>
                    <a:pt x="47841" y="78708"/>
                    <a:pt x="81909" y="78708"/>
                    <a:pt x="110739" y="64049"/>
                  </a:cubicBezTo>
                  <a:cubicBezTo>
                    <a:pt x="121405" y="59305"/>
                    <a:pt x="128648" y="49123"/>
                    <a:pt x="129655" y="374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14"/>
            <p:cNvSpPr/>
            <p:nvPr/>
          </p:nvSpPr>
          <p:spPr>
            <a:xfrm>
              <a:off x="3230772" y="3756847"/>
              <a:ext cx="129655" cy="75056"/>
            </a:xfrm>
            <a:custGeom>
              <a:avLst/>
              <a:gdLst/>
              <a:ahLst/>
              <a:cxnLst/>
              <a:rect l="l" t="t" r="r" b="b"/>
              <a:pathLst>
                <a:path w="129655" h="75056" extrusionOk="0">
                  <a:moveTo>
                    <a:pt x="129655" y="37528"/>
                  </a:moveTo>
                  <a:cubicBezTo>
                    <a:pt x="129655" y="58255"/>
                    <a:pt x="100631" y="75057"/>
                    <a:pt x="64828" y="75057"/>
                  </a:cubicBezTo>
                  <a:cubicBezTo>
                    <a:pt x="29024" y="75057"/>
                    <a:pt x="0" y="58255"/>
                    <a:pt x="0" y="37528"/>
                  </a:cubicBezTo>
                  <a:cubicBezTo>
                    <a:pt x="0" y="16802"/>
                    <a:pt x="29024" y="0"/>
                    <a:pt x="64828" y="0"/>
                  </a:cubicBezTo>
                  <a:cubicBezTo>
                    <a:pt x="100631" y="0"/>
                    <a:pt x="129655" y="16802"/>
                    <a:pt x="129655" y="37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14"/>
            <p:cNvSpPr/>
            <p:nvPr/>
          </p:nvSpPr>
          <p:spPr>
            <a:xfrm>
              <a:off x="3393243" y="3872036"/>
              <a:ext cx="129623" cy="74995"/>
            </a:xfrm>
            <a:custGeom>
              <a:avLst/>
              <a:gdLst/>
              <a:ahLst/>
              <a:cxnLst/>
              <a:rect l="l" t="t" r="r" b="b"/>
              <a:pathLst>
                <a:path w="129623" h="74995" extrusionOk="0">
                  <a:moveTo>
                    <a:pt x="128018" y="45689"/>
                  </a:moveTo>
                  <a:cubicBezTo>
                    <a:pt x="124482" y="53623"/>
                    <a:pt x="118341" y="60110"/>
                    <a:pt x="110623" y="64072"/>
                  </a:cubicBezTo>
                  <a:cubicBezTo>
                    <a:pt x="81812" y="78636"/>
                    <a:pt x="47801" y="78636"/>
                    <a:pt x="18990" y="64072"/>
                  </a:cubicBezTo>
                  <a:cubicBezTo>
                    <a:pt x="11271" y="60110"/>
                    <a:pt x="5131" y="53623"/>
                    <a:pt x="1595" y="45689"/>
                  </a:cubicBezTo>
                  <a:cubicBezTo>
                    <a:pt x="-3158" y="33497"/>
                    <a:pt x="2735" y="20448"/>
                    <a:pt x="18990" y="10923"/>
                  </a:cubicBezTo>
                  <a:cubicBezTo>
                    <a:pt x="47801" y="-3641"/>
                    <a:pt x="81812" y="-3641"/>
                    <a:pt x="110623" y="10923"/>
                  </a:cubicBezTo>
                  <a:cubicBezTo>
                    <a:pt x="126972" y="19971"/>
                    <a:pt x="132771" y="33021"/>
                    <a:pt x="128018" y="45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14"/>
            <p:cNvSpPr/>
            <p:nvPr/>
          </p:nvSpPr>
          <p:spPr>
            <a:xfrm>
              <a:off x="3395112" y="3888323"/>
              <a:ext cx="126148" cy="58707"/>
            </a:xfrm>
            <a:custGeom>
              <a:avLst/>
              <a:gdLst/>
              <a:ahLst/>
              <a:cxnLst/>
              <a:rect l="l" t="t" r="r" b="b"/>
              <a:pathLst>
                <a:path w="126148" h="58707" extrusionOk="0">
                  <a:moveTo>
                    <a:pt x="126149" y="29401"/>
                  </a:moveTo>
                  <a:cubicBezTo>
                    <a:pt x="122613" y="37336"/>
                    <a:pt x="116472" y="43822"/>
                    <a:pt x="108754" y="47784"/>
                  </a:cubicBezTo>
                  <a:cubicBezTo>
                    <a:pt x="79942" y="62348"/>
                    <a:pt x="45932" y="62348"/>
                    <a:pt x="17120" y="47784"/>
                  </a:cubicBezTo>
                  <a:cubicBezTo>
                    <a:pt x="6959" y="47051"/>
                    <a:pt x="-683" y="38202"/>
                    <a:pt x="48" y="28030"/>
                  </a:cubicBezTo>
                  <a:cubicBezTo>
                    <a:pt x="704" y="18867"/>
                    <a:pt x="7976" y="11580"/>
                    <a:pt x="17120" y="10923"/>
                  </a:cubicBezTo>
                  <a:cubicBezTo>
                    <a:pt x="45932" y="-3641"/>
                    <a:pt x="79942" y="-3641"/>
                    <a:pt x="108754" y="10923"/>
                  </a:cubicBezTo>
                  <a:cubicBezTo>
                    <a:pt x="116491" y="14904"/>
                    <a:pt x="122632" y="21429"/>
                    <a:pt x="126149" y="29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14"/>
            <p:cNvSpPr/>
            <p:nvPr/>
          </p:nvSpPr>
          <p:spPr>
            <a:xfrm>
              <a:off x="3543979" y="3964737"/>
              <a:ext cx="129655" cy="75042"/>
            </a:xfrm>
            <a:custGeom>
              <a:avLst/>
              <a:gdLst/>
              <a:ahLst/>
              <a:cxnLst/>
              <a:rect l="l" t="t" r="r" b="b"/>
              <a:pathLst>
                <a:path w="129655" h="75042" extrusionOk="0">
                  <a:moveTo>
                    <a:pt x="129655" y="37474"/>
                  </a:moveTo>
                  <a:lnTo>
                    <a:pt x="129655" y="13852"/>
                  </a:lnTo>
                  <a:lnTo>
                    <a:pt x="115207" y="13852"/>
                  </a:lnTo>
                  <a:lnTo>
                    <a:pt x="110739" y="10994"/>
                  </a:lnTo>
                  <a:cubicBezTo>
                    <a:pt x="81909" y="-3665"/>
                    <a:pt x="47841" y="-3665"/>
                    <a:pt x="19011" y="10994"/>
                  </a:cubicBezTo>
                  <a:cubicBezTo>
                    <a:pt x="16321" y="12585"/>
                    <a:pt x="13745" y="14366"/>
                    <a:pt x="11312" y="16328"/>
                  </a:cubicBezTo>
                  <a:lnTo>
                    <a:pt x="0" y="13852"/>
                  </a:lnTo>
                  <a:lnTo>
                    <a:pt x="0" y="37474"/>
                  </a:lnTo>
                  <a:cubicBezTo>
                    <a:pt x="1084" y="49123"/>
                    <a:pt x="8346" y="59286"/>
                    <a:pt x="19011" y="64049"/>
                  </a:cubicBezTo>
                  <a:cubicBezTo>
                    <a:pt x="47841" y="78708"/>
                    <a:pt x="81909" y="78708"/>
                    <a:pt x="110739" y="64049"/>
                  </a:cubicBezTo>
                  <a:cubicBezTo>
                    <a:pt x="121405" y="59305"/>
                    <a:pt x="128648" y="49123"/>
                    <a:pt x="129655" y="374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14"/>
            <p:cNvSpPr/>
            <p:nvPr/>
          </p:nvSpPr>
          <p:spPr>
            <a:xfrm>
              <a:off x="3543979" y="3941061"/>
              <a:ext cx="129655" cy="75056"/>
            </a:xfrm>
            <a:custGeom>
              <a:avLst/>
              <a:gdLst/>
              <a:ahLst/>
              <a:cxnLst/>
              <a:rect l="l" t="t" r="r" b="b"/>
              <a:pathLst>
                <a:path w="129655" h="75056" extrusionOk="0">
                  <a:moveTo>
                    <a:pt x="129655" y="37529"/>
                  </a:moveTo>
                  <a:cubicBezTo>
                    <a:pt x="129655" y="58255"/>
                    <a:pt x="100631" y="75057"/>
                    <a:pt x="64828" y="75057"/>
                  </a:cubicBezTo>
                  <a:cubicBezTo>
                    <a:pt x="29024" y="75057"/>
                    <a:pt x="0" y="58255"/>
                    <a:pt x="0" y="37529"/>
                  </a:cubicBezTo>
                  <a:cubicBezTo>
                    <a:pt x="0" y="16802"/>
                    <a:pt x="29024" y="0"/>
                    <a:pt x="64828" y="0"/>
                  </a:cubicBezTo>
                  <a:cubicBezTo>
                    <a:pt x="100631" y="0"/>
                    <a:pt x="129655" y="16802"/>
                    <a:pt x="129655" y="375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14"/>
            <p:cNvSpPr/>
            <p:nvPr/>
          </p:nvSpPr>
          <p:spPr>
            <a:xfrm>
              <a:off x="5673026" y="4464079"/>
              <a:ext cx="468241" cy="270891"/>
            </a:xfrm>
            <a:custGeom>
              <a:avLst/>
              <a:gdLst/>
              <a:ahLst/>
              <a:cxnLst/>
              <a:rect l="l" t="t" r="r" b="b"/>
              <a:pathLst>
                <a:path w="468241" h="270891" extrusionOk="0">
                  <a:moveTo>
                    <a:pt x="468242" y="135445"/>
                  </a:moveTo>
                  <a:cubicBezTo>
                    <a:pt x="468242" y="210250"/>
                    <a:pt x="363422" y="270891"/>
                    <a:pt x="234121" y="270891"/>
                  </a:cubicBezTo>
                  <a:cubicBezTo>
                    <a:pt x="104819" y="270891"/>
                    <a:pt x="0" y="210250"/>
                    <a:pt x="0" y="135445"/>
                  </a:cubicBezTo>
                  <a:cubicBezTo>
                    <a:pt x="0" y="60641"/>
                    <a:pt x="104819" y="0"/>
                    <a:pt x="234121" y="0"/>
                  </a:cubicBezTo>
                  <a:cubicBezTo>
                    <a:pt x="363422" y="0"/>
                    <a:pt x="468242" y="60641"/>
                    <a:pt x="468242" y="135445"/>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14"/>
            <p:cNvSpPr/>
            <p:nvPr/>
          </p:nvSpPr>
          <p:spPr>
            <a:xfrm>
              <a:off x="5819482" y="3280817"/>
              <a:ext cx="243195" cy="356577"/>
            </a:xfrm>
            <a:custGeom>
              <a:avLst/>
              <a:gdLst/>
              <a:ahLst/>
              <a:cxnLst/>
              <a:rect l="l" t="t" r="r" b="b"/>
              <a:pathLst>
                <a:path w="243195" h="356577" extrusionOk="0">
                  <a:moveTo>
                    <a:pt x="85669" y="11781"/>
                  </a:moveTo>
                  <a:cubicBezTo>
                    <a:pt x="95174" y="-3744"/>
                    <a:pt x="169318" y="-14031"/>
                    <a:pt x="193652" y="48738"/>
                  </a:cubicBezTo>
                  <a:cubicBezTo>
                    <a:pt x="203157" y="72551"/>
                    <a:pt x="201446" y="133416"/>
                    <a:pt x="209145" y="171611"/>
                  </a:cubicBezTo>
                  <a:cubicBezTo>
                    <a:pt x="216845" y="209806"/>
                    <a:pt x="235000" y="231523"/>
                    <a:pt x="241559" y="262479"/>
                  </a:cubicBezTo>
                  <a:cubicBezTo>
                    <a:pt x="248118" y="293436"/>
                    <a:pt x="237472" y="345442"/>
                    <a:pt x="162854" y="354681"/>
                  </a:cubicBezTo>
                  <a:cubicBezTo>
                    <a:pt x="88236" y="363921"/>
                    <a:pt x="30917" y="337632"/>
                    <a:pt x="13332" y="313819"/>
                  </a:cubicBezTo>
                  <a:cubicBezTo>
                    <a:pt x="-4253" y="290007"/>
                    <a:pt x="-4634" y="239334"/>
                    <a:pt x="13332" y="212092"/>
                  </a:cubicBezTo>
                  <a:cubicBezTo>
                    <a:pt x="31297" y="184851"/>
                    <a:pt x="45556" y="162848"/>
                    <a:pt x="45080" y="127415"/>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14"/>
            <p:cNvSpPr/>
            <p:nvPr/>
          </p:nvSpPr>
          <p:spPr>
            <a:xfrm>
              <a:off x="5837923" y="3277536"/>
              <a:ext cx="116085" cy="143945"/>
            </a:xfrm>
            <a:custGeom>
              <a:avLst/>
              <a:gdLst/>
              <a:ahLst/>
              <a:cxnLst/>
              <a:rect l="l" t="t" r="r" b="b"/>
              <a:pathLst>
                <a:path w="116085" h="143945" extrusionOk="0">
                  <a:moveTo>
                    <a:pt x="116086" y="4300"/>
                  </a:moveTo>
                  <a:cubicBezTo>
                    <a:pt x="116086" y="4300"/>
                    <a:pt x="60383" y="-11798"/>
                    <a:pt x="26639" y="18301"/>
                  </a:cubicBezTo>
                  <a:cubicBezTo>
                    <a:pt x="3978" y="39285"/>
                    <a:pt x="-5176" y="71137"/>
                    <a:pt x="2875" y="100979"/>
                  </a:cubicBezTo>
                  <a:cubicBezTo>
                    <a:pt x="7343" y="118600"/>
                    <a:pt x="16373" y="142603"/>
                    <a:pt x="30346" y="143936"/>
                  </a:cubicBezTo>
                  <a:cubicBezTo>
                    <a:pt x="44319" y="145270"/>
                    <a:pt x="116086" y="4300"/>
                    <a:pt x="116086" y="4300"/>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14"/>
            <p:cNvSpPr/>
            <p:nvPr/>
          </p:nvSpPr>
          <p:spPr>
            <a:xfrm>
              <a:off x="5860663" y="3433950"/>
              <a:ext cx="143677" cy="161015"/>
            </a:xfrm>
            <a:custGeom>
              <a:avLst/>
              <a:gdLst/>
              <a:ahLst/>
              <a:cxnLst/>
              <a:rect l="l" t="t" r="r" b="b"/>
              <a:pathLst>
                <a:path w="143677" h="161015" extrusionOk="0">
                  <a:moveTo>
                    <a:pt x="114638" y="0"/>
                  </a:moveTo>
                  <a:cubicBezTo>
                    <a:pt x="114638" y="0"/>
                    <a:pt x="110931" y="62103"/>
                    <a:pt x="112072" y="66675"/>
                  </a:cubicBezTo>
                  <a:cubicBezTo>
                    <a:pt x="113212" y="71247"/>
                    <a:pt x="136406" y="76200"/>
                    <a:pt x="142965" y="81153"/>
                  </a:cubicBezTo>
                  <a:cubicBezTo>
                    <a:pt x="149524" y="86106"/>
                    <a:pt x="109220" y="149638"/>
                    <a:pt x="88783" y="158972"/>
                  </a:cubicBezTo>
                  <a:cubicBezTo>
                    <a:pt x="68346" y="168307"/>
                    <a:pt x="4944" y="144399"/>
                    <a:pt x="477" y="112871"/>
                  </a:cubicBezTo>
                  <a:cubicBezTo>
                    <a:pt x="-3515" y="83725"/>
                    <a:pt x="18632" y="61151"/>
                    <a:pt x="27187" y="53245"/>
                  </a:cubicBezTo>
                  <a:cubicBezTo>
                    <a:pt x="32995" y="52692"/>
                    <a:pt x="38841" y="52531"/>
                    <a:pt x="44678" y="52769"/>
                  </a:cubicBezTo>
                  <a:lnTo>
                    <a:pt x="46579" y="22670"/>
                  </a:lnTo>
                  <a:cubicBezTo>
                    <a:pt x="74335" y="13811"/>
                    <a:pt x="114638" y="0"/>
                    <a:pt x="114638"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14"/>
            <p:cNvSpPr/>
            <p:nvPr/>
          </p:nvSpPr>
          <p:spPr>
            <a:xfrm>
              <a:off x="5729287" y="3551002"/>
              <a:ext cx="121787" cy="284211"/>
            </a:xfrm>
            <a:custGeom>
              <a:avLst/>
              <a:gdLst/>
              <a:ahLst/>
              <a:cxnLst/>
              <a:rect l="l" t="t" r="r" b="b"/>
              <a:pathLst>
                <a:path w="121787" h="284211" extrusionOk="0">
                  <a:moveTo>
                    <a:pt x="96303" y="391"/>
                  </a:moveTo>
                  <a:cubicBezTo>
                    <a:pt x="96303" y="-1418"/>
                    <a:pt x="86797" y="3630"/>
                    <a:pt x="86797" y="3725"/>
                  </a:cubicBezTo>
                  <a:cubicBezTo>
                    <a:pt x="86797" y="3820"/>
                    <a:pt x="82330" y="163269"/>
                    <a:pt x="74535" y="177747"/>
                  </a:cubicBezTo>
                  <a:lnTo>
                    <a:pt x="74535" y="177747"/>
                  </a:lnTo>
                  <a:cubicBezTo>
                    <a:pt x="54669" y="211560"/>
                    <a:pt x="2103" y="268901"/>
                    <a:pt x="772" y="275283"/>
                  </a:cubicBezTo>
                  <a:cubicBezTo>
                    <a:pt x="-3125" y="294333"/>
                    <a:pt x="8092" y="277283"/>
                    <a:pt x="26152" y="275283"/>
                  </a:cubicBezTo>
                  <a:cubicBezTo>
                    <a:pt x="36323" y="274044"/>
                    <a:pt x="96113" y="213466"/>
                    <a:pt x="109516" y="199654"/>
                  </a:cubicBezTo>
                  <a:lnTo>
                    <a:pt x="110371" y="200131"/>
                  </a:lnTo>
                  <a:lnTo>
                    <a:pt x="110371" y="198607"/>
                  </a:lnTo>
                  <a:lnTo>
                    <a:pt x="112082" y="196797"/>
                  </a:lnTo>
                  <a:cubicBezTo>
                    <a:pt x="112424" y="192482"/>
                    <a:pt x="112424" y="188158"/>
                    <a:pt x="112082" y="183843"/>
                  </a:cubicBezTo>
                  <a:cubicBezTo>
                    <a:pt x="137272" y="10583"/>
                    <a:pt x="106664" y="-942"/>
                    <a:pt x="96303" y="39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14"/>
            <p:cNvSpPr/>
            <p:nvPr/>
          </p:nvSpPr>
          <p:spPr>
            <a:xfrm>
              <a:off x="5818929" y="3486611"/>
              <a:ext cx="209320" cy="241045"/>
            </a:xfrm>
            <a:custGeom>
              <a:avLst/>
              <a:gdLst/>
              <a:ahLst/>
              <a:cxnLst/>
              <a:rect l="l" t="t" r="r" b="b"/>
              <a:pathLst>
                <a:path w="209320" h="241045" extrusionOk="0">
                  <a:moveTo>
                    <a:pt x="164832" y="20110"/>
                  </a:moveTo>
                  <a:cubicBezTo>
                    <a:pt x="182322" y="22777"/>
                    <a:pt x="202189" y="32111"/>
                    <a:pt x="204945" y="41636"/>
                  </a:cubicBezTo>
                  <a:cubicBezTo>
                    <a:pt x="212141" y="76098"/>
                    <a:pt x="210439" y="111835"/>
                    <a:pt x="200002" y="145459"/>
                  </a:cubicBezTo>
                  <a:cubicBezTo>
                    <a:pt x="184889" y="185464"/>
                    <a:pt x="174718" y="210895"/>
                    <a:pt x="165973" y="228136"/>
                  </a:cubicBezTo>
                  <a:cubicBezTo>
                    <a:pt x="165973" y="228136"/>
                    <a:pt x="90594" y="260521"/>
                    <a:pt x="29758" y="222706"/>
                  </a:cubicBezTo>
                  <a:cubicBezTo>
                    <a:pt x="29758" y="222706"/>
                    <a:pt x="25576" y="179844"/>
                    <a:pt x="25291" y="156889"/>
                  </a:cubicBezTo>
                  <a:cubicBezTo>
                    <a:pt x="-30792" y="107835"/>
                    <a:pt x="17211" y="47351"/>
                    <a:pt x="64739" y="393"/>
                  </a:cubicBezTo>
                  <a:cubicBezTo>
                    <a:pt x="70433" y="-131"/>
                    <a:pt x="76155" y="-131"/>
                    <a:pt x="81849" y="393"/>
                  </a:cubicBezTo>
                  <a:cubicBezTo>
                    <a:pt x="81849" y="393"/>
                    <a:pt x="39454" y="50685"/>
                    <a:pt x="68921" y="79260"/>
                  </a:cubicBezTo>
                  <a:cubicBezTo>
                    <a:pt x="132133" y="59638"/>
                    <a:pt x="144680" y="31063"/>
                    <a:pt x="164832" y="20110"/>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14"/>
            <p:cNvSpPr/>
            <p:nvPr/>
          </p:nvSpPr>
          <p:spPr>
            <a:xfrm>
              <a:off x="5856166" y="3289038"/>
              <a:ext cx="154042" cy="190250"/>
            </a:xfrm>
            <a:custGeom>
              <a:avLst/>
              <a:gdLst/>
              <a:ahLst/>
              <a:cxnLst/>
              <a:rect l="l" t="t" r="r" b="b"/>
              <a:pathLst>
                <a:path w="154042" h="190250" extrusionOk="0">
                  <a:moveTo>
                    <a:pt x="3263" y="67854"/>
                  </a:moveTo>
                  <a:lnTo>
                    <a:pt x="3263" y="67854"/>
                  </a:lnTo>
                  <a:cubicBezTo>
                    <a:pt x="9442" y="27945"/>
                    <a:pt x="38244" y="-2250"/>
                    <a:pt x="79308" y="132"/>
                  </a:cubicBezTo>
                  <a:cubicBezTo>
                    <a:pt x="122872" y="2484"/>
                    <a:pt x="156274" y="39784"/>
                    <a:pt x="153926" y="83437"/>
                  </a:cubicBezTo>
                  <a:cubicBezTo>
                    <a:pt x="152586" y="108288"/>
                    <a:pt x="139668" y="131053"/>
                    <a:pt x="119041" y="144912"/>
                  </a:cubicBezTo>
                  <a:cubicBezTo>
                    <a:pt x="117624" y="150960"/>
                    <a:pt x="115486" y="156808"/>
                    <a:pt x="112672" y="162342"/>
                  </a:cubicBezTo>
                  <a:cubicBezTo>
                    <a:pt x="98129" y="179297"/>
                    <a:pt x="59441" y="190060"/>
                    <a:pt x="46704" y="190251"/>
                  </a:cubicBezTo>
                  <a:cubicBezTo>
                    <a:pt x="35677" y="190251"/>
                    <a:pt x="26172" y="180059"/>
                    <a:pt x="15811" y="162914"/>
                  </a:cubicBezTo>
                  <a:cubicBezTo>
                    <a:pt x="-5672" y="127195"/>
                    <a:pt x="-158" y="87571"/>
                    <a:pt x="3263" y="67854"/>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14"/>
            <p:cNvSpPr/>
            <p:nvPr/>
          </p:nvSpPr>
          <p:spPr>
            <a:xfrm>
              <a:off x="5862376" y="3287995"/>
              <a:ext cx="154704" cy="145954"/>
            </a:xfrm>
            <a:custGeom>
              <a:avLst/>
              <a:gdLst/>
              <a:ahLst/>
              <a:cxnLst/>
              <a:rect l="l" t="t" r="r" b="b"/>
              <a:pathLst>
                <a:path w="154704" h="145954" extrusionOk="0">
                  <a:moveTo>
                    <a:pt x="85930" y="1937"/>
                  </a:moveTo>
                  <a:cubicBezTo>
                    <a:pt x="114447" y="7557"/>
                    <a:pt x="138400" y="15748"/>
                    <a:pt x="146290" y="44038"/>
                  </a:cubicBezTo>
                  <a:cubicBezTo>
                    <a:pt x="151613" y="63659"/>
                    <a:pt x="158647" y="101188"/>
                    <a:pt x="151993" y="116523"/>
                  </a:cubicBezTo>
                  <a:lnTo>
                    <a:pt x="147811" y="127857"/>
                  </a:lnTo>
                  <a:lnTo>
                    <a:pt x="112926" y="145955"/>
                  </a:lnTo>
                  <a:cubicBezTo>
                    <a:pt x="112926" y="145955"/>
                    <a:pt x="96576" y="132334"/>
                    <a:pt x="101709" y="92424"/>
                  </a:cubicBezTo>
                  <a:cubicBezTo>
                    <a:pt x="101510" y="87043"/>
                    <a:pt x="99798" y="81823"/>
                    <a:pt x="96766" y="77375"/>
                  </a:cubicBezTo>
                  <a:cubicBezTo>
                    <a:pt x="94580" y="73594"/>
                    <a:pt x="92954" y="69517"/>
                    <a:pt x="91919" y="65278"/>
                  </a:cubicBezTo>
                  <a:cubicBezTo>
                    <a:pt x="87774" y="54496"/>
                    <a:pt x="79685" y="45704"/>
                    <a:pt x="69295" y="40704"/>
                  </a:cubicBezTo>
                  <a:cubicBezTo>
                    <a:pt x="43345" y="26130"/>
                    <a:pt x="5323" y="38704"/>
                    <a:pt x="0" y="44038"/>
                  </a:cubicBezTo>
                  <a:cubicBezTo>
                    <a:pt x="15142" y="11452"/>
                    <a:pt x="50959" y="-6102"/>
                    <a:pt x="85930" y="193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14"/>
            <p:cNvSpPr/>
            <p:nvPr/>
          </p:nvSpPr>
          <p:spPr>
            <a:xfrm>
              <a:off x="5888298" y="4552945"/>
              <a:ext cx="121626" cy="93085"/>
            </a:xfrm>
            <a:custGeom>
              <a:avLst/>
              <a:gdLst/>
              <a:ahLst/>
              <a:cxnLst/>
              <a:rect l="l" t="t" r="r" b="b"/>
              <a:pathLst>
                <a:path w="121626" h="93085" extrusionOk="0">
                  <a:moveTo>
                    <a:pt x="112478" y="2"/>
                  </a:moveTo>
                  <a:cubicBezTo>
                    <a:pt x="97840" y="11908"/>
                    <a:pt x="75121" y="3717"/>
                    <a:pt x="74456" y="4765"/>
                  </a:cubicBezTo>
                  <a:cubicBezTo>
                    <a:pt x="57422" y="19395"/>
                    <a:pt x="39590" y="33073"/>
                    <a:pt x="21035" y="45722"/>
                  </a:cubicBezTo>
                  <a:cubicBezTo>
                    <a:pt x="11529" y="52866"/>
                    <a:pt x="-2254" y="62486"/>
                    <a:pt x="313" y="76202"/>
                  </a:cubicBezTo>
                  <a:cubicBezTo>
                    <a:pt x="4875" y="100872"/>
                    <a:pt x="44228" y="93347"/>
                    <a:pt x="59057" y="85727"/>
                  </a:cubicBezTo>
                  <a:cubicBezTo>
                    <a:pt x="73886" y="78107"/>
                    <a:pt x="86053" y="65725"/>
                    <a:pt x="100121" y="57152"/>
                  </a:cubicBezTo>
                  <a:cubicBezTo>
                    <a:pt x="110102" y="50961"/>
                    <a:pt x="119987" y="47627"/>
                    <a:pt x="121604" y="35054"/>
                  </a:cubicBezTo>
                  <a:cubicBezTo>
                    <a:pt x="122079" y="27149"/>
                    <a:pt x="115045" y="-284"/>
                    <a:pt x="112478"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14"/>
            <p:cNvSpPr/>
            <p:nvPr/>
          </p:nvSpPr>
          <p:spPr>
            <a:xfrm>
              <a:off x="5888421" y="4582665"/>
              <a:ext cx="121131" cy="63346"/>
            </a:xfrm>
            <a:custGeom>
              <a:avLst/>
              <a:gdLst/>
              <a:ahLst/>
              <a:cxnLst/>
              <a:rect l="l" t="t" r="r" b="b"/>
              <a:pathLst>
                <a:path w="121131" h="63346" extrusionOk="0">
                  <a:moveTo>
                    <a:pt x="120910" y="0"/>
                  </a:moveTo>
                  <a:cubicBezTo>
                    <a:pt x="118914" y="12192"/>
                    <a:pt x="109219" y="15526"/>
                    <a:pt x="99238" y="21717"/>
                  </a:cubicBezTo>
                  <a:cubicBezTo>
                    <a:pt x="84979" y="30575"/>
                    <a:pt x="72432" y="43434"/>
                    <a:pt x="57604" y="50959"/>
                  </a:cubicBezTo>
                  <a:cubicBezTo>
                    <a:pt x="42775" y="58484"/>
                    <a:pt x="9601" y="64770"/>
                    <a:pt x="0" y="47244"/>
                  </a:cubicBezTo>
                  <a:cubicBezTo>
                    <a:pt x="5228" y="70961"/>
                    <a:pt x="43916" y="63532"/>
                    <a:pt x="58554" y="56007"/>
                  </a:cubicBezTo>
                  <a:cubicBezTo>
                    <a:pt x="73193" y="48482"/>
                    <a:pt x="85550" y="36004"/>
                    <a:pt x="99618" y="27432"/>
                  </a:cubicBezTo>
                  <a:cubicBezTo>
                    <a:pt x="109599" y="21241"/>
                    <a:pt x="119484" y="17907"/>
                    <a:pt x="121101" y="5334"/>
                  </a:cubicBezTo>
                  <a:cubicBezTo>
                    <a:pt x="121177" y="3553"/>
                    <a:pt x="121110" y="1772"/>
                    <a:pt x="120910"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14"/>
            <p:cNvSpPr/>
            <p:nvPr/>
          </p:nvSpPr>
          <p:spPr>
            <a:xfrm>
              <a:off x="5795742" y="4532466"/>
              <a:ext cx="111395" cy="86487"/>
            </a:xfrm>
            <a:custGeom>
              <a:avLst/>
              <a:gdLst/>
              <a:ahLst/>
              <a:cxnLst/>
              <a:rect l="l" t="t" r="r" b="b"/>
              <a:pathLst>
                <a:path w="111395" h="86487" extrusionOk="0">
                  <a:moveTo>
                    <a:pt x="102659" y="2"/>
                  </a:moveTo>
                  <a:cubicBezTo>
                    <a:pt x="89257" y="10956"/>
                    <a:pt x="69105" y="4765"/>
                    <a:pt x="68154" y="5812"/>
                  </a:cubicBezTo>
                  <a:cubicBezTo>
                    <a:pt x="52537" y="19109"/>
                    <a:pt x="36225" y="31578"/>
                    <a:pt x="19296" y="43151"/>
                  </a:cubicBezTo>
                  <a:cubicBezTo>
                    <a:pt x="10931" y="49723"/>
                    <a:pt x="-2091" y="58486"/>
                    <a:pt x="285" y="71059"/>
                  </a:cubicBezTo>
                  <a:cubicBezTo>
                    <a:pt x="4467" y="93633"/>
                    <a:pt x="40493" y="86680"/>
                    <a:pt x="54181" y="79822"/>
                  </a:cubicBezTo>
                  <a:cubicBezTo>
                    <a:pt x="67869" y="72964"/>
                    <a:pt x="78800" y="61438"/>
                    <a:pt x="91728" y="53437"/>
                  </a:cubicBezTo>
                  <a:cubicBezTo>
                    <a:pt x="101234" y="47722"/>
                    <a:pt x="109884" y="44770"/>
                    <a:pt x="111309" y="33149"/>
                  </a:cubicBezTo>
                  <a:cubicBezTo>
                    <a:pt x="112260" y="26101"/>
                    <a:pt x="105036" y="-283"/>
                    <a:pt x="102659"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14"/>
            <p:cNvSpPr/>
            <p:nvPr/>
          </p:nvSpPr>
          <p:spPr>
            <a:xfrm>
              <a:off x="5796313" y="4560948"/>
              <a:ext cx="110894" cy="58013"/>
            </a:xfrm>
            <a:custGeom>
              <a:avLst/>
              <a:gdLst/>
              <a:ahLst/>
              <a:cxnLst/>
              <a:rect l="l" t="t" r="r" b="b"/>
              <a:pathLst>
                <a:path w="110894" h="58013" extrusionOk="0">
                  <a:moveTo>
                    <a:pt x="110644" y="0"/>
                  </a:moveTo>
                  <a:cubicBezTo>
                    <a:pt x="108838" y="11144"/>
                    <a:pt x="99903" y="14192"/>
                    <a:pt x="90778" y="19812"/>
                  </a:cubicBezTo>
                  <a:cubicBezTo>
                    <a:pt x="77755" y="28004"/>
                    <a:pt x="66254" y="39719"/>
                    <a:pt x="52756" y="46672"/>
                  </a:cubicBezTo>
                  <a:cubicBezTo>
                    <a:pt x="39258" y="53626"/>
                    <a:pt x="8840" y="59341"/>
                    <a:pt x="0" y="43244"/>
                  </a:cubicBezTo>
                  <a:cubicBezTo>
                    <a:pt x="4753" y="64961"/>
                    <a:pt x="40208" y="58198"/>
                    <a:pt x="53706" y="51340"/>
                  </a:cubicBezTo>
                  <a:cubicBezTo>
                    <a:pt x="67204" y="44482"/>
                    <a:pt x="78325" y="32956"/>
                    <a:pt x="91253" y="24955"/>
                  </a:cubicBezTo>
                  <a:cubicBezTo>
                    <a:pt x="100758" y="19240"/>
                    <a:pt x="109408" y="16288"/>
                    <a:pt x="110834" y="4667"/>
                  </a:cubicBezTo>
                  <a:cubicBezTo>
                    <a:pt x="110958" y="3105"/>
                    <a:pt x="110891" y="1543"/>
                    <a:pt x="110644"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14"/>
            <p:cNvSpPr/>
            <p:nvPr/>
          </p:nvSpPr>
          <p:spPr>
            <a:xfrm>
              <a:off x="5813683" y="3728558"/>
              <a:ext cx="237954" cy="833275"/>
            </a:xfrm>
            <a:custGeom>
              <a:avLst/>
              <a:gdLst/>
              <a:ahLst/>
              <a:cxnLst/>
              <a:rect l="l" t="t" r="r" b="b"/>
              <a:pathLst>
                <a:path w="237954" h="833275" extrusionOk="0">
                  <a:moveTo>
                    <a:pt x="6013" y="123825"/>
                  </a:moveTo>
                  <a:cubicBezTo>
                    <a:pt x="12477" y="73342"/>
                    <a:pt x="31013" y="0"/>
                    <a:pt x="31013" y="0"/>
                  </a:cubicBezTo>
                  <a:cubicBezTo>
                    <a:pt x="48541" y="8201"/>
                    <a:pt x="67495" y="12897"/>
                    <a:pt x="86810" y="13811"/>
                  </a:cubicBezTo>
                  <a:cubicBezTo>
                    <a:pt x="115136" y="13716"/>
                    <a:pt x="143396" y="10973"/>
                    <a:pt x="171219" y="5620"/>
                  </a:cubicBezTo>
                  <a:cubicBezTo>
                    <a:pt x="180287" y="21517"/>
                    <a:pt x="190220" y="36909"/>
                    <a:pt x="200971" y="51721"/>
                  </a:cubicBezTo>
                  <a:cubicBezTo>
                    <a:pt x="215515" y="71914"/>
                    <a:pt x="243746" y="116109"/>
                    <a:pt x="236902" y="193357"/>
                  </a:cubicBezTo>
                  <a:cubicBezTo>
                    <a:pt x="232435" y="243840"/>
                    <a:pt x="204203" y="458248"/>
                    <a:pt x="204203" y="458248"/>
                  </a:cubicBezTo>
                  <a:cubicBezTo>
                    <a:pt x="215201" y="494290"/>
                    <a:pt x="221056" y="531714"/>
                    <a:pt x="221598" y="569405"/>
                  </a:cubicBezTo>
                  <a:cubicBezTo>
                    <a:pt x="218937" y="614229"/>
                    <a:pt x="213024" y="658796"/>
                    <a:pt x="203918" y="702755"/>
                  </a:cubicBezTo>
                  <a:lnTo>
                    <a:pt x="187093" y="824389"/>
                  </a:lnTo>
                  <a:cubicBezTo>
                    <a:pt x="187093" y="824389"/>
                    <a:pt x="164660" y="840676"/>
                    <a:pt x="149071" y="829151"/>
                  </a:cubicBezTo>
                  <a:lnTo>
                    <a:pt x="151067" y="710089"/>
                  </a:lnTo>
                  <a:cubicBezTo>
                    <a:pt x="149166" y="680942"/>
                    <a:pt x="146219" y="637984"/>
                    <a:pt x="144413" y="610552"/>
                  </a:cubicBezTo>
                  <a:cubicBezTo>
                    <a:pt x="141371" y="565785"/>
                    <a:pt x="133387" y="494824"/>
                    <a:pt x="131106" y="477202"/>
                  </a:cubicBezTo>
                  <a:cubicBezTo>
                    <a:pt x="128824" y="459581"/>
                    <a:pt x="123121" y="428434"/>
                    <a:pt x="120364" y="393763"/>
                  </a:cubicBezTo>
                  <a:cubicBezTo>
                    <a:pt x="117608" y="359092"/>
                    <a:pt x="104680" y="182594"/>
                    <a:pt x="104680" y="182594"/>
                  </a:cubicBezTo>
                  <a:lnTo>
                    <a:pt x="102874" y="215646"/>
                  </a:lnTo>
                  <a:cubicBezTo>
                    <a:pt x="102874" y="215646"/>
                    <a:pt x="101068" y="269272"/>
                    <a:pt x="93369" y="335470"/>
                  </a:cubicBezTo>
                  <a:cubicBezTo>
                    <a:pt x="85669" y="401669"/>
                    <a:pt x="83008" y="430720"/>
                    <a:pt x="83008" y="430720"/>
                  </a:cubicBezTo>
                  <a:cubicBezTo>
                    <a:pt x="90308" y="444074"/>
                    <a:pt x="95412" y="458514"/>
                    <a:pt x="98121" y="473488"/>
                  </a:cubicBezTo>
                  <a:cubicBezTo>
                    <a:pt x="99452" y="487775"/>
                    <a:pt x="115707" y="600932"/>
                    <a:pt x="106011" y="658463"/>
                  </a:cubicBezTo>
                  <a:lnTo>
                    <a:pt x="85954" y="804863"/>
                  </a:lnTo>
                  <a:cubicBezTo>
                    <a:pt x="75869" y="811882"/>
                    <a:pt x="63018" y="813587"/>
                    <a:pt x="51449" y="809434"/>
                  </a:cubicBezTo>
                  <a:lnTo>
                    <a:pt x="39663" y="661892"/>
                  </a:lnTo>
                  <a:cubicBezTo>
                    <a:pt x="31773" y="605790"/>
                    <a:pt x="15043" y="486823"/>
                    <a:pt x="12477" y="471392"/>
                  </a:cubicBezTo>
                  <a:cubicBezTo>
                    <a:pt x="6773" y="440226"/>
                    <a:pt x="3408" y="408670"/>
                    <a:pt x="2401" y="376999"/>
                  </a:cubicBezTo>
                  <a:cubicBezTo>
                    <a:pt x="-1782" y="312991"/>
                    <a:pt x="-451" y="174212"/>
                    <a:pt x="6013" y="12382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14"/>
            <p:cNvSpPr/>
            <p:nvPr/>
          </p:nvSpPr>
          <p:spPr>
            <a:xfrm>
              <a:off x="5803516" y="3708175"/>
              <a:ext cx="253612" cy="553963"/>
            </a:xfrm>
            <a:custGeom>
              <a:avLst/>
              <a:gdLst/>
              <a:ahLst/>
              <a:cxnLst/>
              <a:rect l="l" t="t" r="r" b="b"/>
              <a:pathLst>
                <a:path w="253612" h="553963" extrusionOk="0">
                  <a:moveTo>
                    <a:pt x="181386" y="6572"/>
                  </a:moveTo>
                  <a:lnTo>
                    <a:pt x="224731" y="93726"/>
                  </a:lnTo>
                  <a:cubicBezTo>
                    <a:pt x="224731" y="93726"/>
                    <a:pt x="291270" y="190690"/>
                    <a:pt x="222355" y="439960"/>
                  </a:cubicBezTo>
                  <a:lnTo>
                    <a:pt x="235187" y="516922"/>
                  </a:lnTo>
                  <a:cubicBezTo>
                    <a:pt x="235187" y="516922"/>
                    <a:pt x="105532" y="600265"/>
                    <a:pt x="18746" y="516922"/>
                  </a:cubicBezTo>
                  <a:cubicBezTo>
                    <a:pt x="18746" y="516922"/>
                    <a:pt x="-11291" y="286512"/>
                    <a:pt x="4678" y="180308"/>
                  </a:cubicBezTo>
                  <a:cubicBezTo>
                    <a:pt x="13613" y="119272"/>
                    <a:pt x="27121" y="59007"/>
                    <a:pt x="45077" y="0"/>
                  </a:cubicBezTo>
                  <a:cubicBezTo>
                    <a:pt x="45077" y="0"/>
                    <a:pt x="66369" y="23527"/>
                    <a:pt x="175683" y="8001"/>
                  </a:cubicBezTo>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14"/>
            <p:cNvSpPr/>
            <p:nvPr/>
          </p:nvSpPr>
          <p:spPr>
            <a:xfrm>
              <a:off x="5812662" y="3486508"/>
              <a:ext cx="71005" cy="74600"/>
            </a:xfrm>
            <a:custGeom>
              <a:avLst/>
              <a:gdLst/>
              <a:ahLst/>
              <a:cxnLst/>
              <a:rect l="l" t="t" r="r" b="b"/>
              <a:pathLst>
                <a:path w="71005" h="74600" extrusionOk="0">
                  <a:moveTo>
                    <a:pt x="71006" y="496"/>
                  </a:moveTo>
                  <a:cubicBezTo>
                    <a:pt x="71006" y="496"/>
                    <a:pt x="36596" y="-10077"/>
                    <a:pt x="0" y="66409"/>
                  </a:cubicBezTo>
                  <a:lnTo>
                    <a:pt x="13688" y="74600"/>
                  </a:lnTo>
                  <a:cubicBezTo>
                    <a:pt x="13688" y="74600"/>
                    <a:pt x="49714" y="20117"/>
                    <a:pt x="71006" y="49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14"/>
            <p:cNvSpPr/>
            <p:nvPr/>
          </p:nvSpPr>
          <p:spPr>
            <a:xfrm>
              <a:off x="5614947" y="3815235"/>
              <a:ext cx="254367" cy="147732"/>
            </a:xfrm>
            <a:custGeom>
              <a:avLst/>
              <a:gdLst/>
              <a:ahLst/>
              <a:cxnLst/>
              <a:rect l="l" t="t" r="r" b="b"/>
              <a:pathLst>
                <a:path w="254367" h="147732" extrusionOk="0">
                  <a:moveTo>
                    <a:pt x="0" y="86201"/>
                  </a:moveTo>
                  <a:lnTo>
                    <a:pt x="148096" y="0"/>
                  </a:lnTo>
                  <a:lnTo>
                    <a:pt x="254368" y="61436"/>
                  </a:lnTo>
                  <a:lnTo>
                    <a:pt x="106272" y="147733"/>
                  </a:lnTo>
                  <a:lnTo>
                    <a:pt x="0" y="862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14"/>
            <p:cNvSpPr/>
            <p:nvPr/>
          </p:nvSpPr>
          <p:spPr>
            <a:xfrm>
              <a:off x="5694413" y="3821487"/>
              <a:ext cx="53706" cy="44771"/>
            </a:xfrm>
            <a:custGeom>
              <a:avLst/>
              <a:gdLst/>
              <a:ahLst/>
              <a:cxnLst/>
              <a:rect l="l" t="t" r="r" b="b"/>
              <a:pathLst>
                <a:path w="53706" h="44771" extrusionOk="0">
                  <a:moveTo>
                    <a:pt x="49524" y="35"/>
                  </a:moveTo>
                  <a:cubicBezTo>
                    <a:pt x="40237" y="968"/>
                    <a:pt x="31254" y="3892"/>
                    <a:pt x="23194" y="8607"/>
                  </a:cubicBezTo>
                  <a:cubicBezTo>
                    <a:pt x="20228" y="11198"/>
                    <a:pt x="17053" y="13522"/>
                    <a:pt x="13688" y="15561"/>
                  </a:cubicBezTo>
                  <a:cubicBezTo>
                    <a:pt x="12262" y="16227"/>
                    <a:pt x="10836" y="17180"/>
                    <a:pt x="9315" y="17846"/>
                  </a:cubicBezTo>
                  <a:cubicBezTo>
                    <a:pt x="7053" y="18675"/>
                    <a:pt x="5000" y="20009"/>
                    <a:pt x="3327" y="21752"/>
                  </a:cubicBezTo>
                  <a:cubicBezTo>
                    <a:pt x="1673" y="24200"/>
                    <a:pt x="780" y="27086"/>
                    <a:pt x="760" y="30038"/>
                  </a:cubicBezTo>
                  <a:cubicBezTo>
                    <a:pt x="0" y="33572"/>
                    <a:pt x="-190" y="37211"/>
                    <a:pt x="190" y="40802"/>
                  </a:cubicBezTo>
                  <a:cubicBezTo>
                    <a:pt x="1521" y="46136"/>
                    <a:pt x="7034" y="45660"/>
                    <a:pt x="9696" y="41945"/>
                  </a:cubicBezTo>
                  <a:cubicBezTo>
                    <a:pt x="11141" y="40088"/>
                    <a:pt x="11968" y="37821"/>
                    <a:pt x="12072" y="35468"/>
                  </a:cubicBezTo>
                  <a:cubicBezTo>
                    <a:pt x="12234" y="30905"/>
                    <a:pt x="14562" y="26686"/>
                    <a:pt x="18346" y="24133"/>
                  </a:cubicBezTo>
                  <a:lnTo>
                    <a:pt x="53706" y="2130"/>
                  </a:lnTo>
                  <a:cubicBezTo>
                    <a:pt x="52870" y="644"/>
                    <a:pt x="51216" y="-184"/>
                    <a:pt x="49524" y="3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14"/>
            <p:cNvSpPr/>
            <p:nvPr/>
          </p:nvSpPr>
          <p:spPr>
            <a:xfrm>
              <a:off x="5775008" y="3530248"/>
              <a:ext cx="253611" cy="322722"/>
            </a:xfrm>
            <a:custGeom>
              <a:avLst/>
              <a:gdLst/>
              <a:ahLst/>
              <a:cxnLst/>
              <a:rect l="l" t="t" r="r" b="b"/>
              <a:pathLst>
                <a:path w="253611" h="322722" extrusionOk="0">
                  <a:moveTo>
                    <a:pt x="250673" y="25527"/>
                  </a:moveTo>
                  <a:cubicBezTo>
                    <a:pt x="245826" y="5334"/>
                    <a:pt x="230046" y="11811"/>
                    <a:pt x="216453" y="0"/>
                  </a:cubicBezTo>
                  <a:cubicBezTo>
                    <a:pt x="184990" y="44672"/>
                    <a:pt x="205902" y="165449"/>
                    <a:pt x="210180" y="178308"/>
                  </a:cubicBezTo>
                  <a:lnTo>
                    <a:pt x="89270" y="255556"/>
                  </a:lnTo>
                  <a:lnTo>
                    <a:pt x="89270" y="255556"/>
                  </a:lnTo>
                  <a:lnTo>
                    <a:pt x="81095" y="260604"/>
                  </a:lnTo>
                  <a:cubicBezTo>
                    <a:pt x="67331" y="269662"/>
                    <a:pt x="52131" y="276301"/>
                    <a:pt x="36134" y="280225"/>
                  </a:cubicBezTo>
                  <a:cubicBezTo>
                    <a:pt x="24062" y="281654"/>
                    <a:pt x="17788" y="298704"/>
                    <a:pt x="4860" y="300228"/>
                  </a:cubicBezTo>
                  <a:cubicBezTo>
                    <a:pt x="2075" y="300333"/>
                    <a:pt x="-92" y="302666"/>
                    <a:pt x="3" y="305457"/>
                  </a:cubicBezTo>
                  <a:cubicBezTo>
                    <a:pt x="51" y="306753"/>
                    <a:pt x="602" y="307991"/>
                    <a:pt x="1533" y="308896"/>
                  </a:cubicBezTo>
                  <a:cubicBezTo>
                    <a:pt x="6667" y="313849"/>
                    <a:pt x="20545" y="309753"/>
                    <a:pt x="30050" y="298704"/>
                  </a:cubicBezTo>
                  <a:cubicBezTo>
                    <a:pt x="30002" y="298952"/>
                    <a:pt x="30002" y="299218"/>
                    <a:pt x="30050" y="299466"/>
                  </a:cubicBezTo>
                  <a:cubicBezTo>
                    <a:pt x="30202" y="303057"/>
                    <a:pt x="32227" y="306314"/>
                    <a:pt x="35373" y="308038"/>
                  </a:cubicBezTo>
                  <a:cubicBezTo>
                    <a:pt x="36067" y="308458"/>
                    <a:pt x="36846" y="308724"/>
                    <a:pt x="37655" y="308800"/>
                  </a:cubicBezTo>
                  <a:cubicBezTo>
                    <a:pt x="37655" y="309610"/>
                    <a:pt x="37883" y="310401"/>
                    <a:pt x="38320" y="311087"/>
                  </a:cubicBezTo>
                  <a:cubicBezTo>
                    <a:pt x="39708" y="313925"/>
                    <a:pt x="42417" y="315887"/>
                    <a:pt x="45544" y="316325"/>
                  </a:cubicBezTo>
                  <a:lnTo>
                    <a:pt x="45544" y="316325"/>
                  </a:lnTo>
                  <a:cubicBezTo>
                    <a:pt x="46941" y="320335"/>
                    <a:pt x="50820" y="322945"/>
                    <a:pt x="55050" y="322707"/>
                  </a:cubicBezTo>
                  <a:cubicBezTo>
                    <a:pt x="57825" y="322564"/>
                    <a:pt x="60439" y="321373"/>
                    <a:pt x="62369" y="319373"/>
                  </a:cubicBezTo>
                  <a:cubicBezTo>
                    <a:pt x="72682" y="315430"/>
                    <a:pt x="81789" y="308867"/>
                    <a:pt x="88794" y="300323"/>
                  </a:cubicBezTo>
                  <a:cubicBezTo>
                    <a:pt x="94982" y="293875"/>
                    <a:pt x="101522" y="287769"/>
                    <a:pt x="108375" y="282035"/>
                  </a:cubicBezTo>
                  <a:cubicBezTo>
                    <a:pt x="141170" y="267843"/>
                    <a:pt x="239552" y="225742"/>
                    <a:pt x="243924" y="219742"/>
                  </a:cubicBezTo>
                  <a:cubicBezTo>
                    <a:pt x="250768" y="210693"/>
                    <a:pt x="257707" y="54102"/>
                    <a:pt x="250673" y="25527"/>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14"/>
            <p:cNvSpPr/>
            <p:nvPr/>
          </p:nvSpPr>
          <p:spPr>
            <a:xfrm>
              <a:off x="5965891" y="3514431"/>
              <a:ext cx="72720" cy="103595"/>
            </a:xfrm>
            <a:custGeom>
              <a:avLst/>
              <a:gdLst/>
              <a:ahLst/>
              <a:cxnLst/>
              <a:rect l="l" t="t" r="r" b="b"/>
              <a:pathLst>
                <a:path w="72720" h="103595" extrusionOk="0">
                  <a:moveTo>
                    <a:pt x="70816" y="95541"/>
                  </a:moveTo>
                  <a:cubicBezTo>
                    <a:pt x="70816" y="95541"/>
                    <a:pt x="32129" y="112876"/>
                    <a:pt x="0" y="96684"/>
                  </a:cubicBezTo>
                  <a:lnTo>
                    <a:pt x="4658" y="36009"/>
                  </a:lnTo>
                  <a:cubicBezTo>
                    <a:pt x="4658" y="36009"/>
                    <a:pt x="5133" y="3434"/>
                    <a:pt x="34125" y="195"/>
                  </a:cubicBezTo>
                  <a:cubicBezTo>
                    <a:pt x="63117" y="-3043"/>
                    <a:pt x="78325" y="34200"/>
                    <a:pt x="70816" y="95541"/>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84" name="Google Shape;584;p14"/>
            <p:cNvGrpSpPr/>
            <p:nvPr/>
          </p:nvGrpSpPr>
          <p:grpSpPr>
            <a:xfrm flipH="1">
              <a:off x="2865273" y="3434801"/>
              <a:ext cx="598186" cy="1340314"/>
              <a:chOff x="4210728" y="4525714"/>
              <a:chExt cx="546438" cy="1224366"/>
            </a:xfrm>
          </p:grpSpPr>
          <p:sp>
            <p:nvSpPr>
              <p:cNvPr id="585" name="Google Shape;585;p14"/>
              <p:cNvSpPr/>
              <p:nvPr/>
            </p:nvSpPr>
            <p:spPr>
              <a:xfrm>
                <a:off x="4672107" y="4726590"/>
                <a:ext cx="85002" cy="305847"/>
              </a:xfrm>
              <a:custGeom>
                <a:avLst/>
                <a:gdLst/>
                <a:ahLst/>
                <a:cxnLst/>
                <a:rect l="l" t="t" r="r" b="b"/>
                <a:pathLst>
                  <a:path w="85002" h="305847" extrusionOk="0">
                    <a:moveTo>
                      <a:pt x="18764" y="0"/>
                    </a:moveTo>
                    <a:cubicBezTo>
                      <a:pt x="37814" y="5429"/>
                      <a:pt x="48482" y="26289"/>
                      <a:pt x="65056" y="70961"/>
                    </a:cubicBezTo>
                    <a:cubicBezTo>
                      <a:pt x="78848" y="111490"/>
                      <a:pt x="85582" y="154076"/>
                      <a:pt x="84963" y="196882"/>
                    </a:cubicBezTo>
                    <a:cubicBezTo>
                      <a:pt x="79629" y="238982"/>
                      <a:pt x="62198" y="271748"/>
                      <a:pt x="20098" y="305848"/>
                    </a:cubicBezTo>
                    <a:lnTo>
                      <a:pt x="0" y="268986"/>
                    </a:lnTo>
                    <a:cubicBezTo>
                      <a:pt x="0" y="268986"/>
                      <a:pt x="41243" y="232600"/>
                      <a:pt x="45434" y="190500"/>
                    </a:cubicBezTo>
                    <a:cubicBezTo>
                      <a:pt x="47815" y="166878"/>
                      <a:pt x="20098" y="87249"/>
                      <a:pt x="20098" y="85058"/>
                    </a:cubicBezTo>
                    <a:cubicBezTo>
                      <a:pt x="20098" y="82867"/>
                      <a:pt x="18764" y="0"/>
                      <a:pt x="18764"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14"/>
              <p:cNvSpPr/>
              <p:nvPr/>
            </p:nvSpPr>
            <p:spPr>
              <a:xfrm>
                <a:off x="4408366" y="5679962"/>
                <a:ext cx="123900" cy="70118"/>
              </a:xfrm>
              <a:custGeom>
                <a:avLst/>
                <a:gdLst/>
                <a:ahLst/>
                <a:cxnLst/>
                <a:rect l="l" t="t" r="r" b="b"/>
                <a:pathLst>
                  <a:path w="123900" h="70118" extrusionOk="0">
                    <a:moveTo>
                      <a:pt x="117628" y="16845"/>
                    </a:moveTo>
                    <a:cubicBezTo>
                      <a:pt x="104783" y="20750"/>
                      <a:pt x="90877" y="18874"/>
                      <a:pt x="79528" y="11701"/>
                    </a:cubicBezTo>
                    <a:cubicBezTo>
                      <a:pt x="69241" y="11701"/>
                      <a:pt x="8757" y="-12016"/>
                      <a:pt x="1137" y="8082"/>
                    </a:cubicBezTo>
                    <a:cubicBezTo>
                      <a:pt x="-5531" y="25703"/>
                      <a:pt x="18758" y="42086"/>
                      <a:pt x="31617" y="45229"/>
                    </a:cubicBezTo>
                    <a:cubicBezTo>
                      <a:pt x="60192" y="51992"/>
                      <a:pt x="80766" y="66089"/>
                      <a:pt x="92196" y="68470"/>
                    </a:cubicBezTo>
                    <a:cubicBezTo>
                      <a:pt x="100966" y="71585"/>
                      <a:pt x="110703" y="70232"/>
                      <a:pt x="118294" y="64851"/>
                    </a:cubicBezTo>
                    <a:cubicBezTo>
                      <a:pt x="126200" y="56850"/>
                      <a:pt x="125533" y="27322"/>
                      <a:pt x="117628" y="1684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14"/>
              <p:cNvSpPr/>
              <p:nvPr/>
            </p:nvSpPr>
            <p:spPr>
              <a:xfrm>
                <a:off x="4408245" y="5691663"/>
                <a:ext cx="121939" cy="58416"/>
              </a:xfrm>
              <a:custGeom>
                <a:avLst/>
                <a:gdLst/>
                <a:ahLst/>
                <a:cxnLst/>
                <a:rect l="l" t="t" r="r" b="b"/>
                <a:pathLst>
                  <a:path w="121939" h="58416" extrusionOk="0">
                    <a:moveTo>
                      <a:pt x="92127" y="51911"/>
                    </a:moveTo>
                    <a:cubicBezTo>
                      <a:pt x="80697" y="49530"/>
                      <a:pt x="59837" y="35433"/>
                      <a:pt x="31548" y="28575"/>
                    </a:cubicBezTo>
                    <a:cubicBezTo>
                      <a:pt x="20784" y="26003"/>
                      <a:pt x="2020" y="14097"/>
                      <a:pt x="210" y="0"/>
                    </a:cubicBezTo>
                    <a:cubicBezTo>
                      <a:pt x="-2361" y="16193"/>
                      <a:pt x="19260" y="30575"/>
                      <a:pt x="31548" y="33528"/>
                    </a:cubicBezTo>
                    <a:cubicBezTo>
                      <a:pt x="60123" y="40291"/>
                      <a:pt x="80697" y="54388"/>
                      <a:pt x="92127" y="56769"/>
                    </a:cubicBezTo>
                    <a:cubicBezTo>
                      <a:pt x="100896" y="59884"/>
                      <a:pt x="110634" y="58531"/>
                      <a:pt x="118225" y="53150"/>
                    </a:cubicBezTo>
                    <a:cubicBezTo>
                      <a:pt x="119933" y="51188"/>
                      <a:pt x="121200" y="48882"/>
                      <a:pt x="121940" y="46387"/>
                    </a:cubicBezTo>
                    <a:cubicBezTo>
                      <a:pt x="113425" y="52816"/>
                      <a:pt x="102380" y="54864"/>
                      <a:pt x="92127" y="51911"/>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14"/>
              <p:cNvSpPr/>
              <p:nvPr/>
            </p:nvSpPr>
            <p:spPr>
              <a:xfrm>
                <a:off x="4566152" y="5600798"/>
                <a:ext cx="119416" cy="67472"/>
              </a:xfrm>
              <a:custGeom>
                <a:avLst/>
                <a:gdLst/>
                <a:ahLst/>
                <a:cxnLst/>
                <a:rect l="l" t="t" r="r" b="b"/>
                <a:pathLst>
                  <a:path w="119416" h="67472" extrusionOk="0">
                    <a:moveTo>
                      <a:pt x="113384" y="16189"/>
                    </a:moveTo>
                    <a:cubicBezTo>
                      <a:pt x="102146" y="20047"/>
                      <a:pt x="89728" y="18161"/>
                      <a:pt x="80142" y="11141"/>
                    </a:cubicBezTo>
                    <a:cubicBezTo>
                      <a:pt x="70617" y="11141"/>
                      <a:pt x="8419" y="-11529"/>
                      <a:pt x="1085" y="7807"/>
                    </a:cubicBezTo>
                    <a:cubicBezTo>
                      <a:pt x="-5297" y="24762"/>
                      <a:pt x="18039" y="40383"/>
                      <a:pt x="30422" y="43431"/>
                    </a:cubicBezTo>
                    <a:cubicBezTo>
                      <a:pt x="57663" y="50003"/>
                      <a:pt x="78047" y="63624"/>
                      <a:pt x="88715" y="65910"/>
                    </a:cubicBezTo>
                    <a:cubicBezTo>
                      <a:pt x="97172" y="68882"/>
                      <a:pt x="106547" y="67567"/>
                      <a:pt x="113861" y="62385"/>
                    </a:cubicBezTo>
                    <a:cubicBezTo>
                      <a:pt x="121671" y="54670"/>
                      <a:pt x="121004" y="26286"/>
                      <a:pt x="113384" y="16189"/>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14"/>
              <p:cNvSpPr/>
              <p:nvPr/>
            </p:nvSpPr>
            <p:spPr>
              <a:xfrm>
                <a:off x="4566197" y="5611939"/>
                <a:ext cx="117340" cy="56332"/>
              </a:xfrm>
              <a:custGeom>
                <a:avLst/>
                <a:gdLst/>
                <a:ahLst/>
                <a:cxnLst/>
                <a:rect l="l" t="t" r="r" b="b"/>
                <a:pathLst>
                  <a:path w="117340" h="56332" extrusionOk="0">
                    <a:moveTo>
                      <a:pt x="88670" y="50102"/>
                    </a:moveTo>
                    <a:cubicBezTo>
                      <a:pt x="77717" y="47720"/>
                      <a:pt x="57619" y="34195"/>
                      <a:pt x="30377" y="27622"/>
                    </a:cubicBezTo>
                    <a:cubicBezTo>
                      <a:pt x="19995" y="25051"/>
                      <a:pt x="1802" y="13621"/>
                      <a:pt x="183" y="0"/>
                    </a:cubicBezTo>
                    <a:cubicBezTo>
                      <a:pt x="-2198" y="15621"/>
                      <a:pt x="19233" y="29528"/>
                      <a:pt x="30377" y="32290"/>
                    </a:cubicBezTo>
                    <a:cubicBezTo>
                      <a:pt x="57619" y="38862"/>
                      <a:pt x="78002" y="52483"/>
                      <a:pt x="88670" y="54769"/>
                    </a:cubicBezTo>
                    <a:cubicBezTo>
                      <a:pt x="97128" y="57741"/>
                      <a:pt x="106503" y="56426"/>
                      <a:pt x="113816" y="51245"/>
                    </a:cubicBezTo>
                    <a:cubicBezTo>
                      <a:pt x="115496" y="49368"/>
                      <a:pt x="116703" y="47111"/>
                      <a:pt x="117341" y="44672"/>
                    </a:cubicBezTo>
                    <a:cubicBezTo>
                      <a:pt x="109187" y="50930"/>
                      <a:pt x="98547" y="52940"/>
                      <a:pt x="88670" y="50102"/>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14"/>
              <p:cNvSpPr/>
              <p:nvPr/>
            </p:nvSpPr>
            <p:spPr>
              <a:xfrm>
                <a:off x="4483409" y="4968525"/>
                <a:ext cx="238054" cy="732926"/>
              </a:xfrm>
              <a:custGeom>
                <a:avLst/>
                <a:gdLst/>
                <a:ahLst/>
                <a:cxnLst/>
                <a:rect l="l" t="t" r="r" b="b"/>
                <a:pathLst>
                  <a:path w="238054" h="732926" extrusionOk="0">
                    <a:moveTo>
                      <a:pt x="216416" y="495014"/>
                    </a:moveTo>
                    <a:cubicBezTo>
                      <a:pt x="216443" y="471802"/>
                      <a:pt x="212447" y="448761"/>
                      <a:pt x="204605" y="426911"/>
                    </a:cubicBezTo>
                    <a:cubicBezTo>
                      <a:pt x="204605" y="426911"/>
                      <a:pt x="212415" y="333661"/>
                      <a:pt x="218416" y="272415"/>
                    </a:cubicBezTo>
                    <a:cubicBezTo>
                      <a:pt x="227179" y="182118"/>
                      <a:pt x="241086" y="173164"/>
                      <a:pt x="237466" y="118300"/>
                    </a:cubicBezTo>
                    <a:cubicBezTo>
                      <a:pt x="233847" y="67437"/>
                      <a:pt x="204891" y="34480"/>
                      <a:pt x="197366" y="0"/>
                    </a:cubicBezTo>
                    <a:lnTo>
                      <a:pt x="50014" y="11621"/>
                    </a:lnTo>
                    <a:cubicBezTo>
                      <a:pt x="50014" y="11621"/>
                      <a:pt x="37155" y="53435"/>
                      <a:pt x="20582" y="136684"/>
                    </a:cubicBezTo>
                    <a:cubicBezTo>
                      <a:pt x="4008" y="219932"/>
                      <a:pt x="2865" y="318897"/>
                      <a:pt x="4199" y="449961"/>
                    </a:cubicBezTo>
                    <a:cubicBezTo>
                      <a:pt x="4199" y="483775"/>
                      <a:pt x="-1516" y="513112"/>
                      <a:pt x="389" y="597313"/>
                    </a:cubicBezTo>
                    <a:cubicBezTo>
                      <a:pt x="1722" y="653891"/>
                      <a:pt x="4961" y="723233"/>
                      <a:pt x="4961" y="723233"/>
                    </a:cubicBezTo>
                    <a:cubicBezTo>
                      <a:pt x="26487" y="741712"/>
                      <a:pt x="41442" y="728091"/>
                      <a:pt x="41442" y="728091"/>
                    </a:cubicBezTo>
                    <a:cubicBezTo>
                      <a:pt x="41442" y="728091"/>
                      <a:pt x="79542" y="560451"/>
                      <a:pt x="84780" y="521970"/>
                    </a:cubicBezTo>
                    <a:cubicBezTo>
                      <a:pt x="88780" y="500682"/>
                      <a:pt x="87003" y="478707"/>
                      <a:pt x="79637" y="458343"/>
                    </a:cubicBezTo>
                    <a:cubicBezTo>
                      <a:pt x="79637" y="458343"/>
                      <a:pt x="90686" y="405670"/>
                      <a:pt x="98687" y="364236"/>
                    </a:cubicBezTo>
                    <a:cubicBezTo>
                      <a:pt x="108212" y="313658"/>
                      <a:pt x="133453" y="204502"/>
                      <a:pt x="133453" y="204502"/>
                    </a:cubicBezTo>
                    <a:cubicBezTo>
                      <a:pt x="133453" y="204502"/>
                      <a:pt x="129167" y="372237"/>
                      <a:pt x="136501" y="405289"/>
                    </a:cubicBezTo>
                    <a:cubicBezTo>
                      <a:pt x="143835" y="438340"/>
                      <a:pt x="145074" y="467106"/>
                      <a:pt x="151360" y="512064"/>
                    </a:cubicBezTo>
                    <a:cubicBezTo>
                      <a:pt x="158885" y="566356"/>
                      <a:pt x="162314" y="645890"/>
                      <a:pt x="162314" y="645890"/>
                    </a:cubicBezTo>
                    <a:cubicBezTo>
                      <a:pt x="184793" y="660178"/>
                      <a:pt x="194794" y="649224"/>
                      <a:pt x="194794" y="649224"/>
                    </a:cubicBezTo>
                    <a:cubicBezTo>
                      <a:pt x="194794" y="649224"/>
                      <a:pt x="216416" y="542544"/>
                      <a:pt x="216416" y="49501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14"/>
              <p:cNvSpPr/>
              <p:nvPr/>
            </p:nvSpPr>
            <p:spPr>
              <a:xfrm>
                <a:off x="4484426" y="4968525"/>
                <a:ext cx="236925" cy="409866"/>
              </a:xfrm>
              <a:custGeom>
                <a:avLst/>
                <a:gdLst/>
                <a:ahLst/>
                <a:cxnLst/>
                <a:rect l="l" t="t" r="r" b="b"/>
                <a:pathLst>
                  <a:path w="236925" h="409866" extrusionOk="0">
                    <a:moveTo>
                      <a:pt x="195968" y="0"/>
                    </a:moveTo>
                    <a:cubicBezTo>
                      <a:pt x="211399" y="15812"/>
                      <a:pt x="236926" y="63913"/>
                      <a:pt x="236926" y="136684"/>
                    </a:cubicBezTo>
                    <a:cubicBezTo>
                      <a:pt x="236926" y="218599"/>
                      <a:pt x="225020" y="202025"/>
                      <a:pt x="219305" y="292227"/>
                    </a:cubicBezTo>
                    <a:lnTo>
                      <a:pt x="213590" y="382429"/>
                    </a:lnTo>
                    <a:cubicBezTo>
                      <a:pt x="213590" y="382429"/>
                      <a:pt x="90431" y="441198"/>
                      <a:pt x="2611" y="386715"/>
                    </a:cubicBezTo>
                    <a:cubicBezTo>
                      <a:pt x="-5200" y="369665"/>
                      <a:pt x="5564" y="179927"/>
                      <a:pt x="20994" y="112490"/>
                    </a:cubicBezTo>
                    <a:cubicBezTo>
                      <a:pt x="36425" y="45053"/>
                      <a:pt x="46997" y="12002"/>
                      <a:pt x="46997" y="12002"/>
                    </a:cubicBezTo>
                    <a:cubicBezTo>
                      <a:pt x="46997" y="12002"/>
                      <a:pt x="160250" y="42577"/>
                      <a:pt x="19596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14"/>
              <p:cNvSpPr/>
              <p:nvPr/>
            </p:nvSpPr>
            <p:spPr>
              <a:xfrm>
                <a:off x="4531702" y="4525767"/>
                <a:ext cx="160521" cy="258577"/>
              </a:xfrm>
              <a:custGeom>
                <a:avLst/>
                <a:gdLst/>
                <a:ahLst/>
                <a:cxnLst/>
                <a:rect l="l" t="t" r="r" b="b"/>
                <a:pathLst>
                  <a:path w="160521" h="258577" extrusionOk="0">
                    <a:moveTo>
                      <a:pt x="150502" y="199966"/>
                    </a:moveTo>
                    <a:cubicBezTo>
                      <a:pt x="119070" y="198061"/>
                      <a:pt x="116022" y="203299"/>
                      <a:pt x="113545" y="192155"/>
                    </a:cubicBezTo>
                    <a:cubicBezTo>
                      <a:pt x="112688" y="188155"/>
                      <a:pt x="110878" y="160532"/>
                      <a:pt x="110878" y="160532"/>
                    </a:cubicBezTo>
                    <a:cubicBezTo>
                      <a:pt x="113780" y="156846"/>
                      <a:pt x="116422" y="152960"/>
                      <a:pt x="118784" y="148912"/>
                    </a:cubicBezTo>
                    <a:cubicBezTo>
                      <a:pt x="140167" y="136015"/>
                      <a:pt x="154268" y="113831"/>
                      <a:pt x="156884" y="88999"/>
                    </a:cubicBezTo>
                    <a:cubicBezTo>
                      <a:pt x="161490" y="44708"/>
                      <a:pt x="129348" y="5065"/>
                      <a:pt x="85065" y="417"/>
                    </a:cubicBezTo>
                    <a:cubicBezTo>
                      <a:pt x="43441" y="-3869"/>
                      <a:pt x="12771" y="25373"/>
                      <a:pt x="4579" y="65568"/>
                    </a:cubicBezTo>
                    <a:cubicBezTo>
                      <a:pt x="198" y="85380"/>
                      <a:pt x="-4374" y="125861"/>
                      <a:pt x="8008" y="158341"/>
                    </a:cubicBezTo>
                    <a:cubicBezTo>
                      <a:pt x="14961" y="176725"/>
                      <a:pt x="21438" y="189583"/>
                      <a:pt x="38012" y="188917"/>
                    </a:cubicBezTo>
                    <a:cubicBezTo>
                      <a:pt x="43543" y="188422"/>
                      <a:pt x="49023" y="187469"/>
                      <a:pt x="54395" y="186059"/>
                    </a:cubicBezTo>
                    <a:cubicBezTo>
                      <a:pt x="55283" y="193679"/>
                      <a:pt x="55602" y="201347"/>
                      <a:pt x="55347" y="209015"/>
                    </a:cubicBezTo>
                    <a:cubicBezTo>
                      <a:pt x="55347" y="217111"/>
                      <a:pt x="56300" y="221111"/>
                      <a:pt x="40488" y="230827"/>
                    </a:cubicBezTo>
                    <a:cubicBezTo>
                      <a:pt x="24677" y="240542"/>
                      <a:pt x="64301" y="260354"/>
                      <a:pt x="90114" y="258449"/>
                    </a:cubicBezTo>
                    <a:cubicBezTo>
                      <a:pt x="115927" y="256544"/>
                      <a:pt x="144883" y="240923"/>
                      <a:pt x="152883" y="224255"/>
                    </a:cubicBezTo>
                    <a:cubicBezTo>
                      <a:pt x="161646" y="205586"/>
                      <a:pt x="165266" y="200823"/>
                      <a:pt x="150502" y="199966"/>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14"/>
              <p:cNvSpPr/>
              <p:nvPr/>
            </p:nvSpPr>
            <p:spPr>
              <a:xfrm>
                <a:off x="4695825" y="4756088"/>
                <a:ext cx="61341" cy="108805"/>
              </a:xfrm>
              <a:custGeom>
                <a:avLst/>
                <a:gdLst/>
                <a:ahLst/>
                <a:cxnLst/>
                <a:rect l="l" t="t" r="r" b="b"/>
                <a:pathLst>
                  <a:path w="61341" h="108805" extrusionOk="0">
                    <a:moveTo>
                      <a:pt x="9525" y="108806"/>
                    </a:moveTo>
                    <a:cubicBezTo>
                      <a:pt x="9525" y="108806"/>
                      <a:pt x="45053" y="100805"/>
                      <a:pt x="61341" y="84993"/>
                    </a:cubicBezTo>
                    <a:cubicBezTo>
                      <a:pt x="61341" y="84993"/>
                      <a:pt x="40196" y="18318"/>
                      <a:pt x="26670" y="1745"/>
                    </a:cubicBezTo>
                    <a:cubicBezTo>
                      <a:pt x="13144" y="-14829"/>
                      <a:pt x="0" y="92137"/>
                      <a:pt x="0" y="921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14"/>
              <p:cNvSpPr/>
              <p:nvPr/>
            </p:nvSpPr>
            <p:spPr>
              <a:xfrm>
                <a:off x="4523612" y="4724507"/>
                <a:ext cx="191546" cy="273865"/>
              </a:xfrm>
              <a:custGeom>
                <a:avLst/>
                <a:gdLst/>
                <a:ahLst/>
                <a:cxnLst/>
                <a:rect l="l" t="t" r="r" b="b"/>
                <a:pathLst>
                  <a:path w="191546" h="273865" extrusionOk="0">
                    <a:moveTo>
                      <a:pt x="127349" y="560"/>
                    </a:moveTo>
                    <a:cubicBezTo>
                      <a:pt x="133160" y="7799"/>
                      <a:pt x="133826" y="16847"/>
                      <a:pt x="111443" y="22562"/>
                    </a:cubicBezTo>
                    <a:cubicBezTo>
                      <a:pt x="95161" y="27192"/>
                      <a:pt x="77760" y="25839"/>
                      <a:pt x="62389" y="18753"/>
                    </a:cubicBezTo>
                    <a:cubicBezTo>
                      <a:pt x="44747" y="26210"/>
                      <a:pt x="27792" y="35202"/>
                      <a:pt x="11716" y="45613"/>
                    </a:cubicBezTo>
                    <a:cubicBezTo>
                      <a:pt x="-7334" y="108478"/>
                      <a:pt x="8001" y="116574"/>
                      <a:pt x="0" y="161628"/>
                    </a:cubicBezTo>
                    <a:cubicBezTo>
                      <a:pt x="3143" y="184297"/>
                      <a:pt x="6858" y="242780"/>
                      <a:pt x="7810" y="256020"/>
                    </a:cubicBezTo>
                    <a:cubicBezTo>
                      <a:pt x="50578" y="285929"/>
                      <a:pt x="137350" y="275737"/>
                      <a:pt x="156781" y="244019"/>
                    </a:cubicBezTo>
                    <a:cubicBezTo>
                      <a:pt x="157130" y="233455"/>
                      <a:pt x="158116" y="222930"/>
                      <a:pt x="159734" y="212491"/>
                    </a:cubicBezTo>
                    <a:cubicBezTo>
                      <a:pt x="180118" y="136862"/>
                      <a:pt x="196025" y="117241"/>
                      <a:pt x="190405" y="60091"/>
                    </a:cubicBezTo>
                    <a:cubicBezTo>
                      <a:pt x="187166" y="27515"/>
                      <a:pt x="184595" y="11132"/>
                      <a:pt x="167259" y="2369"/>
                    </a:cubicBezTo>
                    <a:cubicBezTo>
                      <a:pt x="154092" y="26"/>
                      <a:pt x="140675" y="-583"/>
                      <a:pt x="127349" y="560"/>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595;p14"/>
              <p:cNvSpPr/>
              <p:nvPr/>
            </p:nvSpPr>
            <p:spPr>
              <a:xfrm>
                <a:off x="4210728" y="4780936"/>
                <a:ext cx="368747" cy="265455"/>
              </a:xfrm>
              <a:custGeom>
                <a:avLst/>
                <a:gdLst/>
                <a:ahLst/>
                <a:cxnLst/>
                <a:rect l="l" t="t" r="r" b="b"/>
                <a:pathLst>
                  <a:path w="368747" h="265455" extrusionOk="0">
                    <a:moveTo>
                      <a:pt x="47613" y="190066"/>
                    </a:moveTo>
                    <a:cubicBezTo>
                      <a:pt x="57313" y="192152"/>
                      <a:pt x="66860" y="194885"/>
                      <a:pt x="76188" y="198257"/>
                    </a:cubicBezTo>
                    <a:cubicBezTo>
                      <a:pt x="84940" y="202858"/>
                      <a:pt x="94355" y="206077"/>
                      <a:pt x="104097" y="207782"/>
                    </a:cubicBezTo>
                    <a:cubicBezTo>
                      <a:pt x="114574" y="209402"/>
                      <a:pt x="130957" y="203972"/>
                      <a:pt x="159246" y="190637"/>
                    </a:cubicBezTo>
                    <a:cubicBezTo>
                      <a:pt x="190224" y="174759"/>
                      <a:pt x="218251" y="153690"/>
                      <a:pt x="242114" y="128344"/>
                    </a:cubicBezTo>
                    <a:cubicBezTo>
                      <a:pt x="269228" y="96083"/>
                      <a:pt x="293451" y="61507"/>
                      <a:pt x="314504" y="24998"/>
                    </a:cubicBezTo>
                    <a:cubicBezTo>
                      <a:pt x="326791" y="2614"/>
                      <a:pt x="342317" y="-3006"/>
                      <a:pt x="355842" y="1375"/>
                    </a:cubicBezTo>
                    <a:cubicBezTo>
                      <a:pt x="372035" y="6710"/>
                      <a:pt x="374035" y="22807"/>
                      <a:pt x="355842" y="52906"/>
                    </a:cubicBezTo>
                    <a:cubicBezTo>
                      <a:pt x="332617" y="92225"/>
                      <a:pt x="304799" y="128639"/>
                      <a:pt x="272975" y="161396"/>
                    </a:cubicBezTo>
                    <a:cubicBezTo>
                      <a:pt x="247871" y="186503"/>
                      <a:pt x="218651" y="207115"/>
                      <a:pt x="186583" y="222356"/>
                    </a:cubicBezTo>
                    <a:cubicBezTo>
                      <a:pt x="163712" y="234252"/>
                      <a:pt x="139230" y="242758"/>
                      <a:pt x="113907" y="247597"/>
                    </a:cubicBezTo>
                    <a:cubicBezTo>
                      <a:pt x="105049" y="249502"/>
                      <a:pt x="99048" y="253216"/>
                      <a:pt x="82665" y="258932"/>
                    </a:cubicBezTo>
                    <a:cubicBezTo>
                      <a:pt x="66375" y="264856"/>
                      <a:pt x="48897" y="266790"/>
                      <a:pt x="31707" y="264551"/>
                    </a:cubicBezTo>
                    <a:cubicBezTo>
                      <a:pt x="17514" y="261789"/>
                      <a:pt x="12657" y="258550"/>
                      <a:pt x="12085" y="255026"/>
                    </a:cubicBezTo>
                    <a:cubicBezTo>
                      <a:pt x="11514" y="251502"/>
                      <a:pt x="14371" y="249025"/>
                      <a:pt x="21039" y="249502"/>
                    </a:cubicBezTo>
                    <a:cubicBezTo>
                      <a:pt x="31538" y="251169"/>
                      <a:pt x="42255" y="250912"/>
                      <a:pt x="52662" y="248740"/>
                    </a:cubicBezTo>
                    <a:cubicBezTo>
                      <a:pt x="52662" y="248740"/>
                      <a:pt x="37993" y="248264"/>
                      <a:pt x="29325" y="247216"/>
                    </a:cubicBezTo>
                    <a:cubicBezTo>
                      <a:pt x="21541" y="246368"/>
                      <a:pt x="13911" y="244444"/>
                      <a:pt x="6656" y="241501"/>
                    </a:cubicBezTo>
                    <a:cubicBezTo>
                      <a:pt x="-297" y="238548"/>
                      <a:pt x="-2869" y="227594"/>
                      <a:pt x="4179" y="227975"/>
                    </a:cubicBezTo>
                    <a:cubicBezTo>
                      <a:pt x="11228" y="228356"/>
                      <a:pt x="15990" y="230452"/>
                      <a:pt x="28944" y="231785"/>
                    </a:cubicBezTo>
                    <a:cubicBezTo>
                      <a:pt x="35778" y="232614"/>
                      <a:pt x="42685" y="232614"/>
                      <a:pt x="49518" y="231785"/>
                    </a:cubicBezTo>
                    <a:cubicBezTo>
                      <a:pt x="40949" y="230376"/>
                      <a:pt x="32508" y="228271"/>
                      <a:pt x="24277" y="225499"/>
                    </a:cubicBezTo>
                    <a:cubicBezTo>
                      <a:pt x="17463" y="223689"/>
                      <a:pt x="11333" y="219917"/>
                      <a:pt x="6656" y="214640"/>
                    </a:cubicBezTo>
                    <a:cubicBezTo>
                      <a:pt x="4275" y="211878"/>
                      <a:pt x="4941" y="205115"/>
                      <a:pt x="13228" y="206830"/>
                    </a:cubicBezTo>
                    <a:cubicBezTo>
                      <a:pt x="23208" y="210307"/>
                      <a:pt x="33569" y="212583"/>
                      <a:pt x="44089" y="213592"/>
                    </a:cubicBezTo>
                    <a:cubicBezTo>
                      <a:pt x="54662" y="213592"/>
                      <a:pt x="62187" y="212735"/>
                      <a:pt x="60853" y="211116"/>
                    </a:cubicBezTo>
                    <a:cubicBezTo>
                      <a:pt x="59520" y="209497"/>
                      <a:pt x="53233" y="209687"/>
                      <a:pt x="45232" y="205211"/>
                    </a:cubicBezTo>
                    <a:cubicBezTo>
                      <a:pt x="37231" y="200734"/>
                      <a:pt x="32469" y="192066"/>
                      <a:pt x="35707" y="187875"/>
                    </a:cubicBezTo>
                    <a:cubicBezTo>
                      <a:pt x="38946" y="183684"/>
                      <a:pt x="38946" y="186827"/>
                      <a:pt x="47613" y="190066"/>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14"/>
              <p:cNvSpPr/>
              <p:nvPr/>
            </p:nvSpPr>
            <p:spPr>
              <a:xfrm>
                <a:off x="4484370" y="4765472"/>
                <a:ext cx="100785" cy="104755"/>
              </a:xfrm>
              <a:custGeom>
                <a:avLst/>
                <a:gdLst/>
                <a:ahLst/>
                <a:cxnLst/>
                <a:rect l="l" t="t" r="r" b="b"/>
                <a:pathLst>
                  <a:path w="100785" h="104755" extrusionOk="0">
                    <a:moveTo>
                      <a:pt x="65151" y="104756"/>
                    </a:moveTo>
                    <a:cubicBezTo>
                      <a:pt x="40403" y="101165"/>
                      <a:pt x="17516" y="89554"/>
                      <a:pt x="0" y="71704"/>
                    </a:cubicBezTo>
                    <a:lnTo>
                      <a:pt x="39433" y="17030"/>
                    </a:lnTo>
                    <a:cubicBezTo>
                      <a:pt x="39433" y="17030"/>
                      <a:pt x="61627" y="-10973"/>
                      <a:pt x="90964" y="4838"/>
                    </a:cubicBezTo>
                    <a:cubicBezTo>
                      <a:pt x="90964" y="4838"/>
                      <a:pt x="113062" y="7220"/>
                      <a:pt x="90964" y="53511"/>
                    </a:cubicBezTo>
                    <a:cubicBezTo>
                      <a:pt x="83445" y="71113"/>
                      <a:pt x="74824" y="88230"/>
                      <a:pt x="65151" y="1047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14"/>
              <p:cNvSpPr/>
              <p:nvPr/>
            </p:nvSpPr>
            <p:spPr>
              <a:xfrm>
                <a:off x="4524935" y="4525714"/>
                <a:ext cx="201012" cy="328692"/>
              </a:xfrm>
              <a:custGeom>
                <a:avLst/>
                <a:gdLst/>
                <a:ahLst/>
                <a:cxnLst/>
                <a:rect l="l" t="t" r="r" b="b"/>
                <a:pathLst>
                  <a:path w="201012" h="328692" extrusionOk="0">
                    <a:moveTo>
                      <a:pt x="3726" y="41904"/>
                    </a:moveTo>
                    <a:cubicBezTo>
                      <a:pt x="6992" y="22359"/>
                      <a:pt x="25260" y="8995"/>
                      <a:pt x="44874" y="11805"/>
                    </a:cubicBezTo>
                    <a:cubicBezTo>
                      <a:pt x="58646" y="2566"/>
                      <a:pt x="75264" y="-1454"/>
                      <a:pt x="91737" y="470"/>
                    </a:cubicBezTo>
                    <a:cubicBezTo>
                      <a:pt x="129170" y="4376"/>
                      <a:pt x="153649" y="29045"/>
                      <a:pt x="164984" y="66193"/>
                    </a:cubicBezTo>
                    <a:cubicBezTo>
                      <a:pt x="170544" y="84833"/>
                      <a:pt x="174245" y="103978"/>
                      <a:pt x="176033" y="123343"/>
                    </a:cubicBezTo>
                    <a:cubicBezTo>
                      <a:pt x="187272" y="206686"/>
                      <a:pt x="217562" y="272790"/>
                      <a:pt x="189273" y="297555"/>
                    </a:cubicBezTo>
                    <a:cubicBezTo>
                      <a:pt x="160983" y="322320"/>
                      <a:pt x="83450" y="338036"/>
                      <a:pt x="51065" y="322510"/>
                    </a:cubicBezTo>
                    <a:cubicBezTo>
                      <a:pt x="18680" y="306985"/>
                      <a:pt x="77735" y="163348"/>
                      <a:pt x="13632" y="83528"/>
                    </a:cubicBezTo>
                    <a:cubicBezTo>
                      <a:pt x="-1418" y="64574"/>
                      <a:pt x="-2847" y="51334"/>
                      <a:pt x="3726" y="4190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cSld>
  <p:clrMapOvr>
    <a:masterClrMapping/>
  </p:clrMapOvr>
  <p:transition advTm="359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15"/>
          <p:cNvSpPr txBox="1">
            <a:spLocks noGrp="1"/>
          </p:cNvSpPr>
          <p:nvPr>
            <p:ph type="title"/>
          </p:nvPr>
        </p:nvSpPr>
        <p:spPr>
          <a:xfrm>
            <a:off x="130800" y="257200"/>
            <a:ext cx="8884500" cy="59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500"/>
              <a:t> Doctor/Check-up =Teacher/Assessment  </a:t>
            </a:r>
            <a:endParaRPr sz="3500"/>
          </a:p>
        </p:txBody>
      </p:sp>
      <p:sp>
        <p:nvSpPr>
          <p:cNvPr id="603" name="Google Shape;603;p15"/>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4</a:t>
            </a:fld>
            <a:endParaRPr/>
          </a:p>
        </p:txBody>
      </p:sp>
      <p:grpSp>
        <p:nvGrpSpPr>
          <p:cNvPr id="604" name="Google Shape;604;p15"/>
          <p:cNvGrpSpPr/>
          <p:nvPr/>
        </p:nvGrpSpPr>
        <p:grpSpPr>
          <a:xfrm rot="-1178915">
            <a:off x="3998352" y="3863627"/>
            <a:ext cx="1606698" cy="892418"/>
            <a:chOff x="6986665" y="3298709"/>
            <a:chExt cx="1817809" cy="1077669"/>
          </a:xfrm>
        </p:grpSpPr>
        <p:sp>
          <p:nvSpPr>
            <p:cNvPr id="605" name="Google Shape;605;p15"/>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6" name="Google Shape;606;p15"/>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7" name="Google Shape;607;p15"/>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15"/>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15"/>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15"/>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15"/>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612;p15"/>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15"/>
            <p:cNvSpPr/>
            <p:nvPr/>
          </p:nvSpPr>
          <p:spPr>
            <a:xfrm>
              <a:off x="7403974" y="375563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15"/>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5" name="Google Shape;615;p15"/>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6" name="Google Shape;616;p15"/>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15"/>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15"/>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15"/>
            <p:cNvSpPr/>
            <p:nvPr/>
          </p:nvSpPr>
          <p:spPr>
            <a:xfrm>
              <a:off x="7794459" y="3551002"/>
              <a:ext cx="540846" cy="312343"/>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 name="Google Shape;620;p15"/>
            <p:cNvSpPr/>
            <p:nvPr/>
          </p:nvSpPr>
          <p:spPr>
            <a:xfrm>
              <a:off x="7824798" y="3491907"/>
              <a:ext cx="470058" cy="181410"/>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 name="Google Shape;621;p15"/>
            <p:cNvSpPr/>
            <p:nvPr/>
          </p:nvSpPr>
          <p:spPr>
            <a:xfrm>
              <a:off x="7794490" y="3623727"/>
              <a:ext cx="41071" cy="82677"/>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 name="Google Shape;622;p15"/>
            <p:cNvSpPr/>
            <p:nvPr/>
          </p:nvSpPr>
          <p:spPr>
            <a:xfrm>
              <a:off x="8298847" y="3624184"/>
              <a:ext cx="36118" cy="82219"/>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 name="Google Shape;623;p15"/>
            <p:cNvSpPr/>
            <p:nvPr/>
          </p:nvSpPr>
          <p:spPr>
            <a:xfrm>
              <a:off x="7842237" y="3535238"/>
              <a:ext cx="450190" cy="259842"/>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 name="Google Shape;624;p15"/>
            <p:cNvSpPr/>
            <p:nvPr/>
          </p:nvSpPr>
          <p:spPr>
            <a:xfrm>
              <a:off x="7815050" y="3673683"/>
              <a:ext cx="491790" cy="17643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 name="Google Shape;625;p15"/>
            <p:cNvSpPr/>
            <p:nvPr/>
          </p:nvSpPr>
          <p:spPr>
            <a:xfrm>
              <a:off x="7794490" y="3472184"/>
              <a:ext cx="540791" cy="312391"/>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6" name="Google Shape;626;p15"/>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7" name="Google Shape;627;p15"/>
            <p:cNvSpPr/>
            <p:nvPr/>
          </p:nvSpPr>
          <p:spPr>
            <a:xfrm>
              <a:off x="7752377" y="3752957"/>
              <a:ext cx="148970" cy="86030"/>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8" name="Google Shape;628;p15"/>
            <p:cNvSpPr/>
            <p:nvPr/>
          </p:nvSpPr>
          <p:spPr>
            <a:xfrm>
              <a:off x="7787483" y="3773138"/>
              <a:ext cx="113842" cy="106298"/>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9" name="Google Shape;629;p15"/>
            <p:cNvSpPr/>
            <p:nvPr/>
          </p:nvSpPr>
          <p:spPr>
            <a:xfrm>
              <a:off x="7465892" y="3799784"/>
              <a:ext cx="345033" cy="254286"/>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0" name="Google Shape;630;p15"/>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631" name="Google Shape;631;p15"/>
          <p:cNvPicPr preferRelativeResize="0"/>
          <p:nvPr/>
        </p:nvPicPr>
        <p:blipFill>
          <a:blip r:embed="rId6">
            <a:alphaModFix/>
          </a:blip>
          <a:stretch>
            <a:fillRect/>
          </a:stretch>
        </p:blipFill>
        <p:spPr>
          <a:xfrm>
            <a:off x="5011275" y="768925"/>
            <a:ext cx="2857500" cy="1600200"/>
          </a:xfrm>
          <a:prstGeom prst="rect">
            <a:avLst/>
          </a:prstGeom>
          <a:noFill/>
          <a:ln>
            <a:noFill/>
          </a:ln>
        </p:spPr>
      </p:pic>
      <p:pic>
        <p:nvPicPr>
          <p:cNvPr id="632" name="Google Shape;632;p15"/>
          <p:cNvPicPr preferRelativeResize="0"/>
          <p:nvPr/>
        </p:nvPicPr>
        <p:blipFill>
          <a:blip r:embed="rId7">
            <a:alphaModFix/>
          </a:blip>
          <a:stretch>
            <a:fillRect/>
          </a:stretch>
        </p:blipFill>
        <p:spPr>
          <a:xfrm>
            <a:off x="3895125" y="2077675"/>
            <a:ext cx="2964450" cy="1600200"/>
          </a:xfrm>
          <a:prstGeom prst="rect">
            <a:avLst/>
          </a:prstGeom>
          <a:noFill/>
          <a:ln>
            <a:noFill/>
          </a:ln>
        </p:spPr>
      </p:pic>
      <p:pic>
        <p:nvPicPr>
          <p:cNvPr id="633" name="Google Shape;633;p15"/>
          <p:cNvPicPr preferRelativeResize="0"/>
          <p:nvPr/>
        </p:nvPicPr>
        <p:blipFill>
          <a:blip r:embed="rId8">
            <a:alphaModFix/>
          </a:blip>
          <a:stretch>
            <a:fillRect/>
          </a:stretch>
        </p:blipFill>
        <p:spPr>
          <a:xfrm>
            <a:off x="6159300" y="2958768"/>
            <a:ext cx="2759951" cy="1838600"/>
          </a:xfrm>
          <a:prstGeom prst="rect">
            <a:avLst/>
          </a:prstGeom>
          <a:noFill/>
          <a:ln>
            <a:noFill/>
          </a:ln>
        </p:spPr>
      </p:pic>
      <p:pic>
        <p:nvPicPr>
          <p:cNvPr id="634" name="Google Shape;634;p15"/>
          <p:cNvPicPr preferRelativeResize="0"/>
          <p:nvPr/>
        </p:nvPicPr>
        <p:blipFill rotWithShape="1">
          <a:blip r:embed="rId9">
            <a:alphaModFix/>
          </a:blip>
          <a:srcRect r="10434"/>
          <a:stretch/>
        </p:blipFill>
        <p:spPr>
          <a:xfrm>
            <a:off x="559051" y="1031950"/>
            <a:ext cx="2435750" cy="3691680"/>
          </a:xfrm>
          <a:prstGeom prst="rect">
            <a:avLst/>
          </a:prstGeom>
          <a:noFill/>
          <a:ln>
            <a:noFill/>
          </a:ln>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4503738"/>
            <a:ext cx="487362" cy="487362"/>
          </a:xfrm>
          <a:prstGeom prst="rect">
            <a:avLst/>
          </a:prstGeom>
        </p:spPr>
      </p:pic>
    </p:spTree>
    <p:custDataLst>
      <p:tags r:id="rId1"/>
    </p:custDataLst>
  </p:cSld>
  <p:clrMapOvr>
    <a:masterClrMapping/>
  </p:clrMapOvr>
  <p:transition advTm="6011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34"/>
                                        </p:tgtEl>
                                        <p:attrNameLst>
                                          <p:attrName>style.visibility</p:attrName>
                                        </p:attrNameLst>
                                      </p:cBhvr>
                                      <p:to>
                                        <p:strVal val="visible"/>
                                      </p:to>
                                    </p:set>
                                    <p:animEffect transition="in" filter="fade">
                                      <p:cBhvr>
                                        <p:cTn id="11" dur="1000"/>
                                        <p:tgtEl>
                                          <p:spTgt spid="63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31"/>
                                        </p:tgtEl>
                                        <p:attrNameLst>
                                          <p:attrName>style.visibility</p:attrName>
                                        </p:attrNameLst>
                                      </p:cBhvr>
                                      <p:to>
                                        <p:strVal val="visible"/>
                                      </p:to>
                                    </p:set>
                                    <p:animEffect transition="in" filter="fade">
                                      <p:cBhvr>
                                        <p:cTn id="16" dur="1000"/>
                                        <p:tgtEl>
                                          <p:spTgt spid="6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32"/>
                                        </p:tgtEl>
                                        <p:attrNameLst>
                                          <p:attrName>style.visibility</p:attrName>
                                        </p:attrNameLst>
                                      </p:cBhvr>
                                      <p:to>
                                        <p:strVal val="visible"/>
                                      </p:to>
                                    </p:set>
                                    <p:animEffect transition="in" filter="fade">
                                      <p:cBhvr>
                                        <p:cTn id="21" dur="1000"/>
                                        <p:tgtEl>
                                          <p:spTgt spid="6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33"/>
                                        </p:tgtEl>
                                        <p:attrNameLst>
                                          <p:attrName>style.visibility</p:attrName>
                                        </p:attrNameLst>
                                      </p:cBhvr>
                                      <p:to>
                                        <p:strVal val="visible"/>
                                      </p:to>
                                    </p:set>
                                    <p:animEffect transition="in" filter="fade">
                                      <p:cBhvr>
                                        <p:cTn id="26" dur="1000"/>
                                        <p:tgtEl>
                                          <p:spTgt spid="63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16"/>
          <p:cNvSpPr txBox="1">
            <a:spLocks noGrp="1"/>
          </p:cNvSpPr>
          <p:nvPr>
            <p:ph type="title"/>
          </p:nvPr>
        </p:nvSpPr>
        <p:spPr>
          <a:xfrm>
            <a:off x="569775" y="257200"/>
            <a:ext cx="7792800" cy="59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4000"/>
              <a:t>Purpose of the Assessment </a:t>
            </a:r>
            <a:endParaRPr sz="4000"/>
          </a:p>
        </p:txBody>
      </p:sp>
      <p:sp>
        <p:nvSpPr>
          <p:cNvPr id="640" name="Google Shape;640;p16"/>
          <p:cNvSpPr txBox="1">
            <a:spLocks noGrp="1"/>
          </p:cNvSpPr>
          <p:nvPr>
            <p:ph type="body" idx="2"/>
          </p:nvPr>
        </p:nvSpPr>
        <p:spPr>
          <a:xfrm>
            <a:off x="4428375" y="2206875"/>
            <a:ext cx="3540300" cy="27009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sz="1600" b="1" u="sng">
                <a:solidFill>
                  <a:srgbClr val="20232D"/>
                </a:solidFill>
                <a:latin typeface="Barlow"/>
                <a:ea typeface="Barlow"/>
                <a:cs typeface="Barlow"/>
                <a:sym typeface="Barlow"/>
              </a:rPr>
              <a:t>How is it </a:t>
            </a:r>
            <a:r>
              <a:rPr lang="en" sz="1600" b="1" u="sng">
                <a:solidFill>
                  <a:srgbClr val="CC0000"/>
                </a:solidFill>
                <a:latin typeface="Barlow"/>
                <a:ea typeface="Barlow"/>
                <a:cs typeface="Barlow"/>
                <a:sym typeface="Barlow"/>
              </a:rPr>
              <a:t>NOT</a:t>
            </a:r>
            <a:r>
              <a:rPr lang="en" sz="1600" b="1" u="sng">
                <a:solidFill>
                  <a:srgbClr val="20232D"/>
                </a:solidFill>
                <a:latin typeface="Barlow"/>
                <a:ea typeface="Barlow"/>
                <a:cs typeface="Barlow"/>
                <a:sym typeface="Barlow"/>
              </a:rPr>
              <a:t> used? </a:t>
            </a:r>
            <a:r>
              <a:rPr lang="en" sz="1200" b="1" u="sng">
                <a:solidFill>
                  <a:srgbClr val="20232D"/>
                </a:solidFill>
                <a:latin typeface="Barlow"/>
                <a:ea typeface="Barlow"/>
                <a:cs typeface="Barlow"/>
                <a:sym typeface="Barlow"/>
              </a:rPr>
              <a:t/>
            </a:r>
            <a:br>
              <a:rPr lang="en" sz="1200" b="1" u="sng">
                <a:solidFill>
                  <a:srgbClr val="20232D"/>
                </a:solidFill>
                <a:latin typeface="Barlow"/>
                <a:ea typeface="Barlow"/>
                <a:cs typeface="Barlow"/>
                <a:sym typeface="Barlow"/>
              </a:rPr>
            </a:br>
            <a:endParaRPr sz="1200" b="1" u="sng">
              <a:solidFill>
                <a:srgbClr val="20232D"/>
              </a:solidFill>
              <a:latin typeface="Barlow"/>
              <a:ea typeface="Barlow"/>
              <a:cs typeface="Barlow"/>
              <a:sym typeface="Barlow"/>
            </a:endParaRPr>
          </a:p>
          <a:p>
            <a:pPr marL="457200" lvl="0" indent="-323850" algn="l" rtl="0">
              <a:spcBef>
                <a:spcPts val="600"/>
              </a:spcBef>
              <a:spcAft>
                <a:spcPts val="0"/>
              </a:spcAft>
              <a:buClr>
                <a:srgbClr val="20232D"/>
              </a:buClr>
              <a:buSzPts val="1500"/>
              <a:buFont typeface="Barlow"/>
              <a:buChar char="➢"/>
            </a:pPr>
            <a:r>
              <a:rPr lang="en" sz="1500">
                <a:solidFill>
                  <a:srgbClr val="20232D"/>
                </a:solidFill>
                <a:latin typeface="Barlow"/>
                <a:ea typeface="Barlow"/>
                <a:cs typeface="Barlow"/>
                <a:sym typeface="Barlow"/>
              </a:rPr>
              <a:t>The results are</a:t>
            </a:r>
            <a:r>
              <a:rPr lang="en" sz="1500" b="1">
                <a:solidFill>
                  <a:srgbClr val="CC0000"/>
                </a:solidFill>
                <a:latin typeface="Barlow"/>
                <a:ea typeface="Barlow"/>
                <a:cs typeface="Barlow"/>
                <a:sym typeface="Barlow"/>
              </a:rPr>
              <a:t> NOT </a:t>
            </a:r>
            <a:r>
              <a:rPr lang="en" sz="1500">
                <a:solidFill>
                  <a:srgbClr val="20232D"/>
                </a:solidFill>
                <a:latin typeface="Barlow"/>
                <a:ea typeface="Barlow"/>
                <a:cs typeface="Barlow"/>
                <a:sym typeface="Barlow"/>
              </a:rPr>
              <a:t>used as grades</a:t>
            </a:r>
            <a:br>
              <a:rPr lang="en" sz="1500">
                <a:solidFill>
                  <a:srgbClr val="20232D"/>
                </a:solidFill>
                <a:latin typeface="Barlow"/>
                <a:ea typeface="Barlow"/>
                <a:cs typeface="Barlow"/>
                <a:sym typeface="Barlow"/>
              </a:rPr>
            </a:br>
            <a:endParaRPr sz="1500">
              <a:solidFill>
                <a:srgbClr val="20232D"/>
              </a:solidFill>
              <a:latin typeface="Barlow"/>
              <a:ea typeface="Barlow"/>
              <a:cs typeface="Barlow"/>
              <a:sym typeface="Barlow"/>
            </a:endParaRPr>
          </a:p>
          <a:p>
            <a:pPr marL="457200" lvl="0" indent="-323850" algn="l" rtl="0">
              <a:spcBef>
                <a:spcPts val="0"/>
              </a:spcBef>
              <a:spcAft>
                <a:spcPts val="0"/>
              </a:spcAft>
              <a:buClr>
                <a:srgbClr val="20232D"/>
              </a:buClr>
              <a:buSzPts val="1500"/>
              <a:buFont typeface="Barlow"/>
              <a:buChar char="➢"/>
            </a:pPr>
            <a:r>
              <a:rPr lang="en" sz="1500">
                <a:solidFill>
                  <a:srgbClr val="20232D"/>
                </a:solidFill>
                <a:latin typeface="Barlow"/>
                <a:ea typeface="Barlow"/>
                <a:cs typeface="Barlow"/>
                <a:sym typeface="Barlow"/>
              </a:rPr>
              <a:t>The score does not determine whether a student passes or fails a grade level. </a:t>
            </a:r>
            <a:br>
              <a:rPr lang="en" sz="1500">
                <a:solidFill>
                  <a:srgbClr val="20232D"/>
                </a:solidFill>
                <a:latin typeface="Barlow"/>
                <a:ea typeface="Barlow"/>
                <a:cs typeface="Barlow"/>
                <a:sym typeface="Barlow"/>
              </a:rPr>
            </a:br>
            <a:endParaRPr sz="1500">
              <a:solidFill>
                <a:srgbClr val="20232D"/>
              </a:solidFill>
              <a:latin typeface="Barlow"/>
              <a:ea typeface="Barlow"/>
              <a:cs typeface="Barlow"/>
              <a:sym typeface="Barlow"/>
            </a:endParaRPr>
          </a:p>
          <a:p>
            <a:pPr marL="457200" lvl="0" indent="-323850" algn="l" rtl="0">
              <a:spcBef>
                <a:spcPts val="0"/>
              </a:spcBef>
              <a:spcAft>
                <a:spcPts val="0"/>
              </a:spcAft>
              <a:buClr>
                <a:srgbClr val="20232D"/>
              </a:buClr>
              <a:buSzPts val="1500"/>
              <a:buFont typeface="Barlow"/>
              <a:buChar char="➢"/>
            </a:pPr>
            <a:r>
              <a:rPr lang="en" sz="1500">
                <a:solidFill>
                  <a:srgbClr val="20232D"/>
                </a:solidFill>
                <a:latin typeface="Barlow"/>
                <a:ea typeface="Barlow"/>
                <a:cs typeface="Barlow"/>
                <a:sym typeface="Barlow"/>
              </a:rPr>
              <a:t>The scores are not used to evaluate your child’s district, school, or teacher.</a:t>
            </a:r>
            <a:endParaRPr sz="2100">
              <a:solidFill>
                <a:srgbClr val="20232D"/>
              </a:solidFill>
            </a:endParaRPr>
          </a:p>
          <a:p>
            <a:pPr marL="0" lvl="0" indent="0" algn="l" rtl="0">
              <a:spcBef>
                <a:spcPts val="600"/>
              </a:spcBef>
              <a:spcAft>
                <a:spcPts val="0"/>
              </a:spcAft>
              <a:buNone/>
            </a:pPr>
            <a:endParaRPr sz="1200">
              <a:solidFill>
                <a:srgbClr val="20232D"/>
              </a:solidFill>
              <a:latin typeface="Barlow"/>
              <a:ea typeface="Barlow"/>
              <a:cs typeface="Barlow"/>
              <a:sym typeface="Barlow"/>
            </a:endParaRPr>
          </a:p>
          <a:p>
            <a:pPr marL="0" lvl="0" indent="0" algn="l" rtl="0">
              <a:spcBef>
                <a:spcPts val="600"/>
              </a:spcBef>
              <a:spcAft>
                <a:spcPts val="0"/>
              </a:spcAft>
              <a:buNone/>
            </a:pPr>
            <a:r>
              <a:rPr lang="en" sz="1200" b="1"/>
              <a:t> </a:t>
            </a:r>
            <a:endParaRPr sz="1200" b="1"/>
          </a:p>
          <a:p>
            <a:pPr marL="0" lvl="0" indent="0" algn="l" rtl="0">
              <a:spcBef>
                <a:spcPts val="600"/>
              </a:spcBef>
              <a:spcAft>
                <a:spcPts val="0"/>
              </a:spcAft>
              <a:buNone/>
            </a:pPr>
            <a:r>
              <a:rPr lang="en" sz="1200" b="1"/>
              <a:t> </a:t>
            </a:r>
            <a:endParaRPr sz="1200" b="1"/>
          </a:p>
          <a:p>
            <a:pPr marL="0" lvl="0" indent="0" algn="l" rtl="0">
              <a:spcBef>
                <a:spcPts val="600"/>
              </a:spcBef>
              <a:spcAft>
                <a:spcPts val="0"/>
              </a:spcAft>
              <a:buNone/>
            </a:pPr>
            <a:endParaRPr sz="1200" b="1"/>
          </a:p>
          <a:p>
            <a:pPr marL="0" lvl="0" indent="0" algn="l" rtl="0">
              <a:spcBef>
                <a:spcPts val="600"/>
              </a:spcBef>
              <a:spcAft>
                <a:spcPts val="0"/>
              </a:spcAft>
              <a:buNone/>
            </a:pPr>
            <a:endParaRPr sz="1200" b="1"/>
          </a:p>
          <a:p>
            <a:pPr marL="0" lvl="0" indent="0" algn="l" rtl="0">
              <a:spcBef>
                <a:spcPts val="600"/>
              </a:spcBef>
              <a:spcAft>
                <a:spcPts val="0"/>
              </a:spcAft>
              <a:buNone/>
            </a:pPr>
            <a:endParaRPr sz="1200" b="1"/>
          </a:p>
          <a:p>
            <a:pPr marL="0" lvl="0" indent="0" algn="l" rtl="0">
              <a:spcBef>
                <a:spcPts val="600"/>
              </a:spcBef>
              <a:spcAft>
                <a:spcPts val="0"/>
              </a:spcAft>
              <a:buNone/>
            </a:pPr>
            <a:endParaRPr sz="1200" b="1"/>
          </a:p>
          <a:p>
            <a:pPr marL="0" lvl="0" indent="0" algn="l" rtl="0">
              <a:spcBef>
                <a:spcPts val="600"/>
              </a:spcBef>
              <a:spcAft>
                <a:spcPts val="0"/>
              </a:spcAft>
              <a:buNone/>
            </a:pPr>
            <a:endParaRPr sz="1200" b="1"/>
          </a:p>
          <a:p>
            <a:pPr marL="0" lvl="0" indent="0" algn="l" rtl="0">
              <a:spcBef>
                <a:spcPts val="600"/>
              </a:spcBef>
              <a:spcAft>
                <a:spcPts val="0"/>
              </a:spcAft>
              <a:buNone/>
            </a:pPr>
            <a:endParaRPr sz="1200" b="1"/>
          </a:p>
          <a:p>
            <a:pPr marL="0" lvl="0" indent="0" algn="l" rtl="0">
              <a:spcBef>
                <a:spcPts val="600"/>
              </a:spcBef>
              <a:spcAft>
                <a:spcPts val="0"/>
              </a:spcAft>
              <a:buNone/>
            </a:pPr>
            <a:endParaRPr sz="1200" b="1"/>
          </a:p>
          <a:p>
            <a:pPr marL="0" lvl="0" indent="0" algn="l" rtl="0">
              <a:spcBef>
                <a:spcPts val="600"/>
              </a:spcBef>
              <a:spcAft>
                <a:spcPts val="0"/>
              </a:spcAft>
              <a:buNone/>
            </a:pPr>
            <a:r>
              <a:rPr lang="en" sz="1200" u="sng">
                <a:solidFill>
                  <a:schemeClr val="hlink"/>
                </a:solidFill>
                <a:hlinkClick r:id=""/>
              </a:rPr>
              <a:t>design slide</a:t>
            </a:r>
            <a:r>
              <a:rPr lang="en" sz="1200"/>
              <a:t>)</a:t>
            </a:r>
            <a:endParaRPr sz="1200"/>
          </a:p>
          <a:p>
            <a:pPr marL="0" lvl="0" indent="0" algn="l" rtl="0">
              <a:spcBef>
                <a:spcPts val="600"/>
              </a:spcBef>
              <a:spcAft>
                <a:spcPts val="0"/>
              </a:spcAft>
              <a:buClr>
                <a:schemeClr val="dk1"/>
              </a:buClr>
              <a:buSzPts val="1100"/>
              <a:buFont typeface="Arial"/>
              <a:buNone/>
            </a:pPr>
            <a:endParaRPr sz="1200" b="1"/>
          </a:p>
        </p:txBody>
      </p:sp>
      <p:sp>
        <p:nvSpPr>
          <p:cNvPr id="641" name="Google Shape;641;p16"/>
          <p:cNvSpPr txBox="1">
            <a:spLocks noGrp="1"/>
          </p:cNvSpPr>
          <p:nvPr>
            <p:ph type="body" idx="1"/>
          </p:nvPr>
        </p:nvSpPr>
        <p:spPr>
          <a:xfrm>
            <a:off x="358525" y="943750"/>
            <a:ext cx="6788400" cy="996300"/>
          </a:xfrm>
          <a:prstGeom prst="rect">
            <a:avLst/>
          </a:prstGeom>
        </p:spPr>
        <p:txBody>
          <a:bodyPr spcFirstLastPara="1" wrap="square" lIns="0" tIns="0" rIns="0" bIns="0" anchor="t" anchorCtr="0">
            <a:noAutofit/>
          </a:bodyPr>
          <a:lstStyle/>
          <a:p>
            <a:pPr marL="0" lvl="0" indent="0" algn="l" rtl="0">
              <a:spcBef>
                <a:spcPts val="600"/>
              </a:spcBef>
              <a:spcAft>
                <a:spcPts val="0"/>
              </a:spcAft>
              <a:buClr>
                <a:schemeClr val="dk1"/>
              </a:buClr>
              <a:buSzPts val="1100"/>
              <a:buFont typeface="Arial"/>
              <a:buNone/>
            </a:pPr>
            <a:r>
              <a:rPr lang="en" sz="1500" b="1" dirty="0">
                <a:latin typeface="Barlow"/>
                <a:ea typeface="Barlow"/>
                <a:cs typeface="Barlow"/>
                <a:sym typeface="Barlow"/>
              </a:rPr>
              <a:t>Purpose: </a:t>
            </a:r>
            <a:endParaRPr sz="1500" b="1" dirty="0">
              <a:latin typeface="Barlow"/>
              <a:ea typeface="Barlow"/>
              <a:cs typeface="Barlow"/>
              <a:sym typeface="Barlow"/>
            </a:endParaRPr>
          </a:p>
          <a:p>
            <a:pPr marL="0" lvl="0" indent="0" algn="l" rtl="0">
              <a:spcBef>
                <a:spcPts val="600"/>
              </a:spcBef>
              <a:spcAft>
                <a:spcPts val="0"/>
              </a:spcAft>
              <a:buClr>
                <a:schemeClr val="dk1"/>
              </a:buClr>
              <a:buSzPts val="1100"/>
              <a:buFont typeface="Arial"/>
              <a:buNone/>
            </a:pPr>
            <a:r>
              <a:rPr lang="en" sz="1500" b="1" dirty="0">
                <a:latin typeface="Barlow"/>
                <a:ea typeface="Barlow"/>
                <a:cs typeface="Barlow"/>
                <a:sym typeface="Barlow"/>
              </a:rPr>
              <a:t>The entire purpose of this assessment (K-2, 3-8) is to help teachers understand where students are academically so they can make good instructional decisions.  </a:t>
            </a:r>
            <a:endParaRPr sz="1500" b="1" dirty="0">
              <a:latin typeface="Barlow"/>
              <a:ea typeface="Barlow"/>
              <a:cs typeface="Barlow"/>
              <a:sym typeface="Barlow"/>
            </a:endParaRPr>
          </a:p>
          <a:p>
            <a:pPr marL="0" lvl="0" indent="0" algn="l" rtl="0">
              <a:spcBef>
                <a:spcPts val="600"/>
              </a:spcBef>
              <a:spcAft>
                <a:spcPts val="0"/>
              </a:spcAft>
              <a:buClr>
                <a:schemeClr val="dk1"/>
              </a:buClr>
              <a:buSzPts val="1100"/>
              <a:buFont typeface="Arial"/>
              <a:buNone/>
            </a:pPr>
            <a:r>
              <a:rPr lang="en" sz="1500" b="1" dirty="0">
                <a:latin typeface="Barlow"/>
                <a:ea typeface="Barlow"/>
                <a:cs typeface="Barlow"/>
                <a:sym typeface="Barlow"/>
              </a:rPr>
              <a:t>    </a:t>
            </a:r>
            <a:endParaRPr sz="1500" b="1" dirty="0">
              <a:latin typeface="Barlow"/>
              <a:ea typeface="Barlow"/>
              <a:cs typeface="Barlow"/>
              <a:sym typeface="Barlow"/>
            </a:endParaRPr>
          </a:p>
          <a:p>
            <a:pPr marL="0" lvl="0" indent="0" algn="l" rtl="0">
              <a:spcBef>
                <a:spcPts val="600"/>
              </a:spcBef>
              <a:spcAft>
                <a:spcPts val="0"/>
              </a:spcAft>
              <a:buNone/>
            </a:pPr>
            <a:endParaRPr dirty="0">
              <a:solidFill>
                <a:srgbClr val="000000"/>
              </a:solidFill>
            </a:endParaRPr>
          </a:p>
        </p:txBody>
      </p:sp>
      <p:sp>
        <p:nvSpPr>
          <p:cNvPr id="642" name="Google Shape;642;p16"/>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5</a:t>
            </a:fld>
            <a:endParaRPr/>
          </a:p>
        </p:txBody>
      </p:sp>
      <p:grpSp>
        <p:nvGrpSpPr>
          <p:cNvPr id="643" name="Google Shape;643;p16"/>
          <p:cNvGrpSpPr/>
          <p:nvPr/>
        </p:nvGrpSpPr>
        <p:grpSpPr>
          <a:xfrm>
            <a:off x="7362219" y="860388"/>
            <a:ext cx="1641845" cy="1163020"/>
            <a:chOff x="6986665" y="3298709"/>
            <a:chExt cx="1817809" cy="1077669"/>
          </a:xfrm>
        </p:grpSpPr>
        <p:sp>
          <p:nvSpPr>
            <p:cNvPr id="644" name="Google Shape;644;p16"/>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5" name="Google Shape;645;p16"/>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6" name="Google Shape;646;p16"/>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 name="Google Shape;647;p16"/>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 name="Google Shape;648;p16"/>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 name="Google Shape;649;p16"/>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650;p16"/>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651;p16"/>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16"/>
            <p:cNvSpPr/>
            <p:nvPr/>
          </p:nvSpPr>
          <p:spPr>
            <a:xfrm>
              <a:off x="7403974" y="375563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16"/>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16"/>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655;p16"/>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 name="Google Shape;656;p16"/>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 name="Google Shape;657;p16"/>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 name="Google Shape;658;p16"/>
            <p:cNvSpPr/>
            <p:nvPr/>
          </p:nvSpPr>
          <p:spPr>
            <a:xfrm>
              <a:off x="7794459" y="3551002"/>
              <a:ext cx="540846" cy="312343"/>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659;p16"/>
            <p:cNvSpPr/>
            <p:nvPr/>
          </p:nvSpPr>
          <p:spPr>
            <a:xfrm>
              <a:off x="7824798" y="3491907"/>
              <a:ext cx="470058" cy="181410"/>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16"/>
            <p:cNvSpPr/>
            <p:nvPr/>
          </p:nvSpPr>
          <p:spPr>
            <a:xfrm>
              <a:off x="7794490" y="3623727"/>
              <a:ext cx="41071" cy="82677"/>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16"/>
            <p:cNvSpPr/>
            <p:nvPr/>
          </p:nvSpPr>
          <p:spPr>
            <a:xfrm>
              <a:off x="8298847" y="3624184"/>
              <a:ext cx="36118" cy="82219"/>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16"/>
            <p:cNvSpPr/>
            <p:nvPr/>
          </p:nvSpPr>
          <p:spPr>
            <a:xfrm>
              <a:off x="7842237" y="3535238"/>
              <a:ext cx="450190" cy="259842"/>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 name="Google Shape;663;p16"/>
            <p:cNvSpPr/>
            <p:nvPr/>
          </p:nvSpPr>
          <p:spPr>
            <a:xfrm>
              <a:off x="7815050" y="3673683"/>
              <a:ext cx="491790" cy="17643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 name="Google Shape;664;p16"/>
            <p:cNvSpPr/>
            <p:nvPr/>
          </p:nvSpPr>
          <p:spPr>
            <a:xfrm>
              <a:off x="7794490" y="3472184"/>
              <a:ext cx="540791" cy="312391"/>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16"/>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16"/>
            <p:cNvSpPr/>
            <p:nvPr/>
          </p:nvSpPr>
          <p:spPr>
            <a:xfrm>
              <a:off x="7752377" y="3752957"/>
              <a:ext cx="148970" cy="86030"/>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16"/>
            <p:cNvSpPr/>
            <p:nvPr/>
          </p:nvSpPr>
          <p:spPr>
            <a:xfrm>
              <a:off x="7787483" y="3773138"/>
              <a:ext cx="113842" cy="106298"/>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16"/>
            <p:cNvSpPr/>
            <p:nvPr/>
          </p:nvSpPr>
          <p:spPr>
            <a:xfrm>
              <a:off x="7465892" y="3799784"/>
              <a:ext cx="345033" cy="254286"/>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16"/>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70" name="Google Shape;670;p16"/>
          <p:cNvSpPr txBox="1"/>
          <p:nvPr/>
        </p:nvSpPr>
        <p:spPr>
          <a:xfrm>
            <a:off x="630425" y="2240475"/>
            <a:ext cx="3117600" cy="263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u="sng" dirty="0">
                <a:latin typeface="Barlow"/>
                <a:ea typeface="Barlow"/>
                <a:cs typeface="Barlow"/>
                <a:sym typeface="Barlow"/>
              </a:rPr>
              <a:t>How</a:t>
            </a:r>
            <a:r>
              <a:rPr lang="en" sz="1600" b="1" u="sng" dirty="0">
                <a:solidFill>
                  <a:srgbClr val="CC0000"/>
                </a:solidFill>
                <a:latin typeface="Barlow"/>
                <a:ea typeface="Barlow"/>
                <a:cs typeface="Barlow"/>
                <a:sym typeface="Barlow"/>
              </a:rPr>
              <a:t> IS</a:t>
            </a:r>
            <a:r>
              <a:rPr lang="en" sz="1600" b="1" u="sng" dirty="0">
                <a:latin typeface="Barlow"/>
                <a:ea typeface="Barlow"/>
                <a:cs typeface="Barlow"/>
                <a:sym typeface="Barlow"/>
              </a:rPr>
              <a:t> it used?</a:t>
            </a:r>
            <a:endParaRPr sz="1600" b="1" u="sng" dirty="0">
              <a:latin typeface="Barlow"/>
              <a:ea typeface="Barlow"/>
              <a:cs typeface="Barlow"/>
              <a:sym typeface="Barlow"/>
            </a:endParaRPr>
          </a:p>
          <a:p>
            <a:pPr marL="0" lvl="0" indent="0" algn="ctr" rtl="0">
              <a:spcBef>
                <a:spcPts val="0"/>
              </a:spcBef>
              <a:spcAft>
                <a:spcPts val="0"/>
              </a:spcAft>
              <a:buNone/>
            </a:pPr>
            <a:endParaRPr sz="1500" b="1" u="sng" dirty="0">
              <a:latin typeface="Barlow"/>
              <a:ea typeface="Barlow"/>
              <a:cs typeface="Barlow"/>
              <a:sym typeface="Barlow"/>
            </a:endParaRPr>
          </a:p>
          <a:p>
            <a:pPr marL="457200" lvl="0" indent="-323850" algn="l" rtl="0">
              <a:spcBef>
                <a:spcPts val="0"/>
              </a:spcBef>
              <a:spcAft>
                <a:spcPts val="0"/>
              </a:spcAft>
              <a:buSzPts val="1500"/>
              <a:buFont typeface="Barlow Light"/>
              <a:buChar char="➢"/>
            </a:pPr>
            <a:r>
              <a:rPr lang="en" sz="1500" dirty="0">
                <a:latin typeface="Barlow Light"/>
                <a:ea typeface="Barlow Light"/>
                <a:cs typeface="Barlow Light"/>
                <a:sym typeface="Barlow Light"/>
              </a:rPr>
              <a:t>Teachers review the results for each child and plan instructional supports</a:t>
            </a:r>
            <a:endParaRPr sz="1500" dirty="0">
              <a:latin typeface="Barlow Light"/>
              <a:ea typeface="Barlow Light"/>
              <a:cs typeface="Barlow Light"/>
              <a:sym typeface="Barlow Light"/>
            </a:endParaRPr>
          </a:p>
          <a:p>
            <a:pPr marL="457200" lvl="0" indent="0" algn="l" rtl="0">
              <a:spcBef>
                <a:spcPts val="0"/>
              </a:spcBef>
              <a:spcAft>
                <a:spcPts val="0"/>
              </a:spcAft>
              <a:buNone/>
            </a:pPr>
            <a:r>
              <a:rPr lang="en" sz="1500" dirty="0">
                <a:latin typeface="Barlow Light"/>
                <a:ea typeface="Barlow Light"/>
                <a:cs typeface="Barlow Light"/>
                <a:sym typeface="Barlow Light"/>
              </a:rPr>
              <a:t>based on the results. </a:t>
            </a:r>
            <a:br>
              <a:rPr lang="en" sz="1500" dirty="0">
                <a:latin typeface="Barlow Light"/>
                <a:ea typeface="Barlow Light"/>
                <a:cs typeface="Barlow Light"/>
                <a:sym typeface="Barlow Light"/>
              </a:rPr>
            </a:br>
            <a:endParaRPr sz="1500" dirty="0">
              <a:latin typeface="Barlow Light"/>
              <a:ea typeface="Barlow Light"/>
              <a:cs typeface="Barlow Light"/>
              <a:sym typeface="Barlow Light"/>
            </a:endParaRPr>
          </a:p>
          <a:p>
            <a:pPr marL="457200" lvl="0" indent="-330200" algn="l" rtl="0">
              <a:spcBef>
                <a:spcPts val="0"/>
              </a:spcBef>
              <a:spcAft>
                <a:spcPts val="0"/>
              </a:spcAft>
              <a:buSzPts val="1600"/>
              <a:buFont typeface="Barlow Light"/>
              <a:buChar char="➢"/>
            </a:pPr>
            <a:r>
              <a:rPr lang="en" sz="1500" dirty="0">
                <a:latin typeface="Barlow Light"/>
                <a:ea typeface="Barlow Light"/>
                <a:cs typeface="Barlow Light"/>
                <a:sym typeface="Barlow Light"/>
              </a:rPr>
              <a:t>Teachers review class results and plan instruction for the small groups or the entire class. </a:t>
            </a:r>
            <a:r>
              <a:rPr lang="en" sz="1600" dirty="0">
                <a:latin typeface="Barlow Light"/>
                <a:ea typeface="Barlow Light"/>
                <a:cs typeface="Barlow Light"/>
                <a:sym typeface="Barlow Light"/>
              </a:rPr>
              <a:t> </a:t>
            </a:r>
            <a:endParaRPr sz="1600" dirty="0">
              <a:latin typeface="Barlow Light"/>
              <a:ea typeface="Barlow Light"/>
              <a:cs typeface="Barlow Light"/>
              <a:sym typeface="Barlow Light"/>
            </a:endParaRPr>
          </a:p>
          <a:p>
            <a:pPr marL="0" lvl="0" indent="0" algn="ctr" rtl="0">
              <a:spcBef>
                <a:spcPts val="0"/>
              </a:spcBef>
              <a:spcAft>
                <a:spcPts val="0"/>
              </a:spcAft>
              <a:buNone/>
            </a:pPr>
            <a:endParaRPr sz="1600" b="1" u="sng" dirty="0">
              <a:latin typeface="Barlow"/>
              <a:ea typeface="Barlow"/>
              <a:cs typeface="Barlow"/>
              <a:sym typeface="Barlow"/>
            </a:endParaRPr>
          </a:p>
          <a:p>
            <a:pPr marL="457200" lvl="0" indent="0" algn="l" rtl="0">
              <a:spcBef>
                <a:spcPts val="0"/>
              </a:spcBef>
              <a:spcAft>
                <a:spcPts val="0"/>
              </a:spcAft>
              <a:buNone/>
            </a:pPr>
            <a:r>
              <a:rPr lang="en" sz="1600" b="1" u="sng" dirty="0">
                <a:latin typeface="Barlow"/>
                <a:ea typeface="Barlow"/>
                <a:cs typeface="Barlow"/>
                <a:sym typeface="Barlow"/>
              </a:rPr>
              <a:t> </a:t>
            </a:r>
            <a:endParaRPr sz="1600" b="1" u="sng" dirty="0">
              <a:latin typeface="Barlow"/>
              <a:ea typeface="Barlow"/>
              <a:cs typeface="Barlow"/>
              <a:sym typeface="Barlow"/>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4503738"/>
            <a:ext cx="487362" cy="487362"/>
          </a:xfrm>
          <a:prstGeom prst="rect">
            <a:avLst/>
          </a:prstGeom>
        </p:spPr>
      </p:pic>
    </p:spTree>
    <p:custDataLst>
      <p:tags r:id="rId1"/>
    </p:custDataLst>
  </p:cSld>
  <p:clrMapOvr>
    <a:masterClrMapping/>
  </p:clrMapOvr>
  <p:transition advTm="9794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41"/>
                                        </p:tgtEl>
                                        <p:attrNameLst>
                                          <p:attrName>style.visibility</p:attrName>
                                        </p:attrNameLst>
                                      </p:cBhvr>
                                      <p:to>
                                        <p:strVal val="visible"/>
                                      </p:to>
                                    </p:set>
                                    <p:animEffect transition="in" filter="fade">
                                      <p:cBhvr>
                                        <p:cTn id="11" dur="1000"/>
                                        <p:tgtEl>
                                          <p:spTgt spid="64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70"/>
                                        </p:tgtEl>
                                        <p:attrNameLst>
                                          <p:attrName>style.visibility</p:attrName>
                                        </p:attrNameLst>
                                      </p:cBhvr>
                                      <p:to>
                                        <p:strVal val="visible"/>
                                      </p:to>
                                    </p:set>
                                    <p:animEffect transition="in" filter="fade">
                                      <p:cBhvr>
                                        <p:cTn id="16" dur="1000"/>
                                        <p:tgtEl>
                                          <p:spTgt spid="67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40"/>
                                        </p:tgtEl>
                                        <p:attrNameLst>
                                          <p:attrName>style.visibility</p:attrName>
                                        </p:attrNameLst>
                                      </p:cBhvr>
                                      <p:to>
                                        <p:strVal val="visible"/>
                                      </p:to>
                                    </p:set>
                                    <p:animEffect transition="in" filter="fade">
                                      <p:cBhvr>
                                        <p:cTn id="21" dur="1000"/>
                                        <p:tgtEl>
                                          <p:spTgt spid="64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17"/>
          <p:cNvSpPr txBox="1">
            <a:spLocks noGrp="1"/>
          </p:cNvSpPr>
          <p:nvPr>
            <p:ph type="title"/>
          </p:nvPr>
        </p:nvSpPr>
        <p:spPr>
          <a:xfrm>
            <a:off x="457200" y="274300"/>
            <a:ext cx="8330700" cy="670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700"/>
              <a:t>How is this test different from other assessments? </a:t>
            </a:r>
            <a:endParaRPr sz="3700"/>
          </a:p>
        </p:txBody>
      </p:sp>
      <p:sp>
        <p:nvSpPr>
          <p:cNvPr id="676" name="Google Shape;676;p17"/>
          <p:cNvSpPr txBox="1">
            <a:spLocks noGrp="1"/>
          </p:cNvSpPr>
          <p:nvPr>
            <p:ph type="body" idx="1"/>
          </p:nvPr>
        </p:nvSpPr>
        <p:spPr>
          <a:xfrm>
            <a:off x="216450" y="1421050"/>
            <a:ext cx="4926900" cy="36213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b="1" u="sng" dirty="0" smtClean="0">
                <a:solidFill>
                  <a:schemeClr val="tx1"/>
                </a:solidFill>
                <a:latin typeface="Barlow"/>
                <a:sym typeface="Barlow"/>
              </a:rPr>
              <a:t>NWEA Growth Assessment</a:t>
            </a:r>
            <a:r>
              <a:rPr lang="en" b="1" u="sng" dirty="0" smtClean="0">
                <a:solidFill>
                  <a:schemeClr val="tx1"/>
                </a:solidFill>
                <a:latin typeface="Barlow"/>
                <a:ea typeface="Barlow"/>
                <a:cs typeface="Barlow"/>
                <a:sym typeface="Barlow"/>
              </a:rPr>
              <a:t> </a:t>
            </a:r>
            <a:endParaRPr b="1" u="sng" dirty="0">
              <a:solidFill>
                <a:schemeClr val="tx1"/>
              </a:solidFill>
              <a:latin typeface="Barlow"/>
              <a:ea typeface="Barlow"/>
              <a:cs typeface="Barlow"/>
              <a:sym typeface="Barlow"/>
            </a:endParaRPr>
          </a:p>
          <a:p>
            <a:pPr marL="457200" lvl="0" indent="-317500" algn="l" rtl="0">
              <a:spcBef>
                <a:spcPts val="600"/>
              </a:spcBef>
              <a:spcAft>
                <a:spcPts val="0"/>
              </a:spcAft>
              <a:buClr>
                <a:srgbClr val="000000"/>
              </a:buClr>
              <a:buSzPts val="1400"/>
              <a:buChar char="➢"/>
            </a:pPr>
            <a:r>
              <a:rPr lang="en" sz="1400" dirty="0">
                <a:solidFill>
                  <a:srgbClr val="000000"/>
                </a:solidFill>
              </a:rPr>
              <a:t>This is a </a:t>
            </a:r>
            <a:r>
              <a:rPr lang="en" sz="1400" b="1" u="sng" dirty="0">
                <a:solidFill>
                  <a:srgbClr val="000000"/>
                </a:solidFill>
                <a:latin typeface="Barlow"/>
                <a:ea typeface="Barlow"/>
                <a:cs typeface="Barlow"/>
                <a:sym typeface="Barlow"/>
              </a:rPr>
              <a:t>COMPUTER-ADAPTIVE</a:t>
            </a:r>
            <a:r>
              <a:rPr lang="en" sz="1400" dirty="0">
                <a:solidFill>
                  <a:srgbClr val="000000"/>
                </a:solidFill>
              </a:rPr>
              <a:t> test.  </a:t>
            </a:r>
            <a:endParaRPr sz="1400" dirty="0">
              <a:solidFill>
                <a:srgbClr val="000000"/>
              </a:solidFill>
            </a:endParaRPr>
          </a:p>
          <a:p>
            <a:pPr marL="800100" lvl="1" indent="-317500" algn="l" rtl="0">
              <a:spcBef>
                <a:spcPts val="0"/>
              </a:spcBef>
              <a:spcAft>
                <a:spcPts val="0"/>
              </a:spcAft>
              <a:buClr>
                <a:srgbClr val="000000"/>
              </a:buClr>
              <a:buSzPts val="1400"/>
              <a:buChar char="○"/>
            </a:pPr>
            <a:r>
              <a:rPr lang="en" sz="1400" dirty="0">
                <a:solidFill>
                  <a:srgbClr val="000000"/>
                </a:solidFill>
              </a:rPr>
              <a:t>The test engine adapts based on the student’s correct or incorrect answers</a:t>
            </a:r>
            <a:endParaRPr sz="1400" dirty="0">
              <a:solidFill>
                <a:srgbClr val="000000"/>
              </a:solidFill>
            </a:endParaRPr>
          </a:p>
          <a:p>
            <a:pPr marL="1143000" lvl="2" indent="-317500" algn="l" rtl="0">
              <a:spcBef>
                <a:spcPts val="0"/>
              </a:spcBef>
              <a:spcAft>
                <a:spcPts val="0"/>
              </a:spcAft>
              <a:buClr>
                <a:srgbClr val="000000"/>
              </a:buClr>
              <a:buSzPts val="1400"/>
              <a:buChar char="■"/>
            </a:pPr>
            <a:r>
              <a:rPr lang="en" sz="1400" dirty="0">
                <a:solidFill>
                  <a:srgbClr val="000000"/>
                </a:solidFill>
              </a:rPr>
              <a:t>Correct answer = increases difficulty of questions</a:t>
            </a:r>
            <a:endParaRPr sz="1400" dirty="0">
              <a:solidFill>
                <a:srgbClr val="000000"/>
              </a:solidFill>
            </a:endParaRPr>
          </a:p>
          <a:p>
            <a:pPr marL="1143000" lvl="2" indent="-317500" algn="l" rtl="0">
              <a:spcBef>
                <a:spcPts val="0"/>
              </a:spcBef>
              <a:spcAft>
                <a:spcPts val="0"/>
              </a:spcAft>
              <a:buClr>
                <a:srgbClr val="000000"/>
              </a:buClr>
              <a:buSzPts val="1400"/>
              <a:buChar char="■"/>
            </a:pPr>
            <a:r>
              <a:rPr lang="en" sz="1400" dirty="0">
                <a:solidFill>
                  <a:srgbClr val="000000"/>
                </a:solidFill>
              </a:rPr>
              <a:t>Incorrect answer = decreases difficulty of questions </a:t>
            </a:r>
            <a:endParaRPr sz="1400" dirty="0">
              <a:solidFill>
                <a:srgbClr val="000000"/>
              </a:solidFill>
            </a:endParaRPr>
          </a:p>
          <a:p>
            <a:pPr marL="800100" lvl="1" indent="-317500" algn="l" rtl="0">
              <a:spcBef>
                <a:spcPts val="0"/>
              </a:spcBef>
              <a:spcAft>
                <a:spcPts val="0"/>
              </a:spcAft>
              <a:buClr>
                <a:srgbClr val="000000"/>
              </a:buClr>
              <a:buSzPts val="1400"/>
              <a:buChar char="○"/>
            </a:pPr>
            <a:r>
              <a:rPr lang="en" sz="1400" dirty="0">
                <a:solidFill>
                  <a:srgbClr val="000000"/>
                </a:solidFill>
              </a:rPr>
              <a:t>Not a test of mastery</a:t>
            </a:r>
            <a:endParaRPr sz="1400" dirty="0">
              <a:solidFill>
                <a:srgbClr val="000000"/>
              </a:solidFill>
            </a:endParaRPr>
          </a:p>
          <a:p>
            <a:pPr marL="1143000" lvl="2" indent="-317500" algn="l" rtl="0">
              <a:spcBef>
                <a:spcPts val="0"/>
              </a:spcBef>
              <a:spcAft>
                <a:spcPts val="0"/>
              </a:spcAft>
              <a:buClr>
                <a:srgbClr val="000000"/>
              </a:buClr>
              <a:buSzPts val="1400"/>
              <a:buChar char="■"/>
            </a:pPr>
            <a:r>
              <a:rPr lang="en" sz="1400" dirty="0">
                <a:solidFill>
                  <a:srgbClr val="000000"/>
                </a:solidFill>
              </a:rPr>
              <a:t>The tests are intentionally designed for students to answer approximately half of the test items correctly.  </a:t>
            </a:r>
            <a:endParaRPr sz="1400" dirty="0">
              <a:solidFill>
                <a:srgbClr val="000000"/>
              </a:solidFill>
            </a:endParaRPr>
          </a:p>
          <a:p>
            <a:pPr marL="1143000" lvl="2" indent="-317500" algn="l" rtl="0">
              <a:spcBef>
                <a:spcPts val="0"/>
              </a:spcBef>
              <a:spcAft>
                <a:spcPts val="0"/>
              </a:spcAft>
              <a:buClr>
                <a:srgbClr val="000000"/>
              </a:buClr>
              <a:buSzPts val="1400"/>
              <a:buChar char="■"/>
            </a:pPr>
            <a:r>
              <a:rPr lang="en" sz="1400" dirty="0">
                <a:solidFill>
                  <a:srgbClr val="000000"/>
                </a:solidFill>
              </a:rPr>
              <a:t>Questions given are above and below the predicted academic level to determine the student’s true level.</a:t>
            </a:r>
            <a:endParaRPr sz="1400" dirty="0">
              <a:solidFill>
                <a:srgbClr val="000000"/>
              </a:solidFill>
            </a:endParaRPr>
          </a:p>
        </p:txBody>
      </p:sp>
      <p:sp>
        <p:nvSpPr>
          <p:cNvPr id="677" name="Google Shape;677;p17"/>
          <p:cNvSpPr txBox="1">
            <a:spLocks noGrp="1"/>
          </p:cNvSpPr>
          <p:nvPr>
            <p:ph type="body" idx="2"/>
          </p:nvPr>
        </p:nvSpPr>
        <p:spPr>
          <a:xfrm>
            <a:off x="5416525" y="1494925"/>
            <a:ext cx="3461400" cy="33624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b="1" u="sng">
                <a:solidFill>
                  <a:srgbClr val="000000"/>
                </a:solidFill>
                <a:latin typeface="Barlow"/>
                <a:ea typeface="Barlow"/>
                <a:cs typeface="Barlow"/>
                <a:sym typeface="Barlow"/>
              </a:rPr>
              <a:t>Other Types of Assessments</a:t>
            </a:r>
            <a:r>
              <a:rPr lang="en"/>
              <a:t> </a:t>
            </a:r>
            <a:endParaRPr/>
          </a:p>
          <a:p>
            <a:pPr marL="457200" lvl="0" indent="-330200" algn="l" rtl="0">
              <a:spcBef>
                <a:spcPts val="600"/>
              </a:spcBef>
              <a:spcAft>
                <a:spcPts val="0"/>
              </a:spcAft>
              <a:buClr>
                <a:srgbClr val="000000"/>
              </a:buClr>
              <a:buSzPts val="1600"/>
              <a:buChar char="➢"/>
            </a:pPr>
            <a:r>
              <a:rPr lang="en" sz="1600" u="sng">
                <a:solidFill>
                  <a:srgbClr val="000000"/>
                </a:solidFill>
              </a:rPr>
              <a:t>Criterion-referenced </a:t>
            </a:r>
            <a:r>
              <a:rPr lang="en" sz="1600">
                <a:solidFill>
                  <a:srgbClr val="000000"/>
                </a:solidFill>
              </a:rPr>
              <a:t>- students are tested on a fixed set of items/standards. </a:t>
            </a:r>
            <a:br>
              <a:rPr lang="en" sz="1600">
                <a:solidFill>
                  <a:srgbClr val="000000"/>
                </a:solidFill>
              </a:rPr>
            </a:br>
            <a:endParaRPr sz="1600">
              <a:solidFill>
                <a:srgbClr val="000000"/>
              </a:solidFill>
            </a:endParaRPr>
          </a:p>
          <a:p>
            <a:pPr marL="457200" lvl="0" indent="-330200" algn="l" rtl="0">
              <a:spcBef>
                <a:spcPts val="0"/>
              </a:spcBef>
              <a:spcAft>
                <a:spcPts val="0"/>
              </a:spcAft>
              <a:buClr>
                <a:srgbClr val="000000"/>
              </a:buClr>
              <a:buSzPts val="1600"/>
              <a:buChar char="➢"/>
            </a:pPr>
            <a:r>
              <a:rPr lang="en" sz="1600" u="sng">
                <a:solidFill>
                  <a:srgbClr val="000000"/>
                </a:solidFill>
              </a:rPr>
              <a:t>Norm-referenced</a:t>
            </a:r>
            <a:r>
              <a:rPr lang="en" sz="1600">
                <a:solidFill>
                  <a:srgbClr val="000000"/>
                </a:solidFill>
              </a:rPr>
              <a:t> - compares a student’s performance against an average norm group.  </a:t>
            </a:r>
            <a:br>
              <a:rPr lang="en" sz="1600">
                <a:solidFill>
                  <a:srgbClr val="000000"/>
                </a:solidFill>
              </a:rPr>
            </a:br>
            <a:endParaRPr sz="1600">
              <a:solidFill>
                <a:srgbClr val="000000"/>
              </a:solidFill>
            </a:endParaRPr>
          </a:p>
          <a:p>
            <a:pPr marL="457200" lvl="0" indent="-330200" algn="l" rtl="0">
              <a:spcBef>
                <a:spcPts val="0"/>
              </a:spcBef>
              <a:spcAft>
                <a:spcPts val="0"/>
              </a:spcAft>
              <a:buClr>
                <a:srgbClr val="000000"/>
              </a:buClr>
              <a:buSzPts val="1600"/>
              <a:buChar char="➢"/>
            </a:pPr>
            <a:r>
              <a:rPr lang="en" sz="1600" u="sng">
                <a:solidFill>
                  <a:srgbClr val="000000"/>
                </a:solidFill>
              </a:rPr>
              <a:t>Summative</a:t>
            </a:r>
            <a:r>
              <a:rPr lang="en" sz="1600">
                <a:solidFill>
                  <a:srgbClr val="000000"/>
                </a:solidFill>
              </a:rPr>
              <a:t> - measures knowledge at the end of a year or a semester.</a:t>
            </a:r>
            <a:endParaRPr sz="1600">
              <a:solidFill>
                <a:srgbClr val="000000"/>
              </a:solidFill>
            </a:endParaRPr>
          </a:p>
        </p:txBody>
      </p:sp>
      <p:sp>
        <p:nvSpPr>
          <p:cNvPr id="678" name="Google Shape;678;p17"/>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6</a:t>
            </a:fld>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4503738"/>
            <a:ext cx="487362" cy="487362"/>
          </a:xfrm>
          <a:prstGeom prst="rect">
            <a:avLst/>
          </a:prstGeom>
        </p:spPr>
      </p:pic>
    </p:spTree>
    <p:custDataLst>
      <p:tags r:id="rId1"/>
    </p:custDataLst>
  </p:cSld>
  <p:clrMapOvr>
    <a:masterClrMapping/>
  </p:clrMapOvr>
  <p:transition advTm="20975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76"/>
                                        </p:tgtEl>
                                        <p:attrNameLst>
                                          <p:attrName>style.visibility</p:attrName>
                                        </p:attrNameLst>
                                      </p:cBhvr>
                                      <p:to>
                                        <p:strVal val="visible"/>
                                      </p:to>
                                    </p:set>
                                    <p:animEffect transition="in" filter="fade">
                                      <p:cBhvr>
                                        <p:cTn id="11" dur="1000"/>
                                        <p:tgtEl>
                                          <p:spTgt spid="67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77"/>
                                        </p:tgtEl>
                                        <p:attrNameLst>
                                          <p:attrName>style.visibility</p:attrName>
                                        </p:attrNameLst>
                                      </p:cBhvr>
                                      <p:to>
                                        <p:strVal val="visible"/>
                                      </p:to>
                                    </p:set>
                                    <p:animEffect transition="in" filter="fade">
                                      <p:cBhvr>
                                        <p:cTn id="16" dur="1000"/>
                                        <p:tgtEl>
                                          <p:spTgt spid="67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18"/>
          <p:cNvSpPr txBox="1">
            <a:spLocks noGrp="1"/>
          </p:cNvSpPr>
          <p:nvPr>
            <p:ph type="ctrTitle"/>
          </p:nvPr>
        </p:nvSpPr>
        <p:spPr>
          <a:xfrm>
            <a:off x="148347" y="80255"/>
            <a:ext cx="7198200" cy="678532"/>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500" dirty="0"/>
              <a:t>Technology Requirements </a:t>
            </a:r>
            <a:endParaRPr sz="4500" dirty="0"/>
          </a:p>
        </p:txBody>
      </p:sp>
      <p:sp>
        <p:nvSpPr>
          <p:cNvPr id="684" name="Google Shape;684;p18"/>
          <p:cNvSpPr txBox="1"/>
          <p:nvPr/>
        </p:nvSpPr>
        <p:spPr>
          <a:xfrm>
            <a:off x="0" y="1866900"/>
            <a:ext cx="609600" cy="142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lt1"/>
                </a:solidFill>
                <a:latin typeface="Barlow"/>
                <a:ea typeface="Barlow"/>
                <a:cs typeface="Barlow"/>
                <a:sym typeface="Barlow"/>
              </a:rPr>
              <a:t>2</a:t>
            </a:r>
            <a:endParaRPr sz="3600" b="1">
              <a:solidFill>
                <a:schemeClr val="lt1"/>
              </a:solidFill>
              <a:latin typeface="Barlow"/>
              <a:ea typeface="Barlow"/>
              <a:cs typeface="Barlow"/>
              <a:sym typeface="Barlow"/>
            </a:endParaRPr>
          </a:p>
        </p:txBody>
      </p:sp>
      <p:grpSp>
        <p:nvGrpSpPr>
          <p:cNvPr id="685" name="Google Shape;685;p18"/>
          <p:cNvGrpSpPr/>
          <p:nvPr/>
        </p:nvGrpSpPr>
        <p:grpSpPr>
          <a:xfrm>
            <a:off x="6660860" y="758787"/>
            <a:ext cx="1996578" cy="2262641"/>
            <a:chOff x="1926580" y="602477"/>
            <a:chExt cx="4456273" cy="4762466"/>
          </a:xfrm>
        </p:grpSpPr>
        <p:sp>
          <p:nvSpPr>
            <p:cNvPr id="686" name="Google Shape;686;p18"/>
            <p:cNvSpPr/>
            <p:nvPr/>
          </p:nvSpPr>
          <p:spPr>
            <a:xfrm>
              <a:off x="4352367" y="1409287"/>
              <a:ext cx="1407834" cy="1779317"/>
            </a:xfrm>
            <a:custGeom>
              <a:avLst/>
              <a:gdLst/>
              <a:ahLst/>
              <a:cxnLst/>
              <a:rect l="l" t="t" r="r" b="b"/>
              <a:pathLst>
                <a:path w="1407834" h="1779317" extrusionOk="0">
                  <a:moveTo>
                    <a:pt x="1367440" y="1774437"/>
                  </a:moveTo>
                  <a:lnTo>
                    <a:pt x="40490" y="1006627"/>
                  </a:lnTo>
                  <a:cubicBezTo>
                    <a:pt x="18059" y="993768"/>
                    <a:pt x="0" y="959002"/>
                    <a:pt x="0" y="929188"/>
                  </a:cubicBezTo>
                  <a:lnTo>
                    <a:pt x="0" y="35458"/>
                  </a:lnTo>
                  <a:cubicBezTo>
                    <a:pt x="0" y="5645"/>
                    <a:pt x="18059" y="-8071"/>
                    <a:pt x="40490" y="4883"/>
                  </a:cubicBezTo>
                  <a:lnTo>
                    <a:pt x="1367440" y="772598"/>
                  </a:lnTo>
                  <a:cubicBezTo>
                    <a:pt x="1389776" y="785551"/>
                    <a:pt x="1407835" y="820223"/>
                    <a:pt x="1407835" y="850131"/>
                  </a:cubicBezTo>
                  <a:lnTo>
                    <a:pt x="1407835" y="1743767"/>
                  </a:lnTo>
                  <a:cubicBezTo>
                    <a:pt x="1407835" y="1773675"/>
                    <a:pt x="1389776" y="1787391"/>
                    <a:pt x="1367440" y="1774437"/>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18"/>
            <p:cNvSpPr/>
            <p:nvPr/>
          </p:nvSpPr>
          <p:spPr>
            <a:xfrm>
              <a:off x="4492846" y="1745654"/>
              <a:ext cx="1118701" cy="793785"/>
            </a:xfrm>
            <a:custGeom>
              <a:avLst/>
              <a:gdLst/>
              <a:ahLst/>
              <a:cxnLst/>
              <a:rect l="l" t="t" r="r" b="b"/>
              <a:pathLst>
                <a:path w="1118701" h="793785" extrusionOk="0">
                  <a:moveTo>
                    <a:pt x="1073650" y="788370"/>
                  </a:moveTo>
                  <a:lnTo>
                    <a:pt x="45147" y="193344"/>
                  </a:lnTo>
                  <a:cubicBezTo>
                    <a:pt x="20245" y="178866"/>
                    <a:pt x="0" y="140194"/>
                    <a:pt x="0" y="106952"/>
                  </a:cubicBezTo>
                  <a:lnTo>
                    <a:pt x="0" y="39610"/>
                  </a:lnTo>
                  <a:cubicBezTo>
                    <a:pt x="0" y="6273"/>
                    <a:pt x="20245" y="-8967"/>
                    <a:pt x="45147" y="5415"/>
                  </a:cubicBezTo>
                  <a:lnTo>
                    <a:pt x="1073650" y="600442"/>
                  </a:lnTo>
                  <a:cubicBezTo>
                    <a:pt x="1098552" y="614825"/>
                    <a:pt x="1118702" y="653496"/>
                    <a:pt x="1118702" y="686834"/>
                  </a:cubicBezTo>
                  <a:lnTo>
                    <a:pt x="1118702" y="754176"/>
                  </a:lnTo>
                  <a:cubicBezTo>
                    <a:pt x="1118702" y="787513"/>
                    <a:pt x="1098552" y="802753"/>
                    <a:pt x="1073650" y="7883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8" name="Google Shape;688;p18"/>
            <p:cNvSpPr/>
            <p:nvPr/>
          </p:nvSpPr>
          <p:spPr>
            <a:xfrm>
              <a:off x="3766118" y="879295"/>
              <a:ext cx="2497551" cy="3394041"/>
            </a:xfrm>
            <a:custGeom>
              <a:avLst/>
              <a:gdLst/>
              <a:ahLst/>
              <a:cxnLst/>
              <a:rect l="l" t="t" r="r" b="b"/>
              <a:pathLst>
                <a:path w="2497551" h="3394041" extrusionOk="0">
                  <a:moveTo>
                    <a:pt x="2437193" y="3386756"/>
                  </a:moveTo>
                  <a:lnTo>
                    <a:pt x="60355" y="2011346"/>
                  </a:lnTo>
                  <a:cubicBezTo>
                    <a:pt x="26993" y="1992296"/>
                    <a:pt x="0" y="1940289"/>
                    <a:pt x="0" y="1895808"/>
                  </a:cubicBezTo>
                  <a:lnTo>
                    <a:pt x="0" y="53006"/>
                  </a:lnTo>
                  <a:cubicBezTo>
                    <a:pt x="0" y="8429"/>
                    <a:pt x="26993" y="-12050"/>
                    <a:pt x="60355" y="7286"/>
                  </a:cubicBezTo>
                  <a:lnTo>
                    <a:pt x="2437193" y="1382696"/>
                  </a:lnTo>
                  <a:cubicBezTo>
                    <a:pt x="2470554" y="1401746"/>
                    <a:pt x="2497548" y="1453752"/>
                    <a:pt x="2497548" y="1498234"/>
                  </a:cubicBezTo>
                  <a:lnTo>
                    <a:pt x="2497548" y="3341036"/>
                  </a:lnTo>
                  <a:cubicBezTo>
                    <a:pt x="2497928" y="3385613"/>
                    <a:pt x="2470934" y="3406092"/>
                    <a:pt x="2437193" y="3386756"/>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18"/>
            <p:cNvSpPr/>
            <p:nvPr/>
          </p:nvSpPr>
          <p:spPr>
            <a:xfrm>
              <a:off x="3744257" y="892344"/>
              <a:ext cx="2498022" cy="3393845"/>
            </a:xfrm>
            <a:custGeom>
              <a:avLst/>
              <a:gdLst/>
              <a:ahLst/>
              <a:cxnLst/>
              <a:rect l="l" t="t" r="r" b="b"/>
              <a:pathLst>
                <a:path w="2498022" h="3393845" extrusionOk="0">
                  <a:moveTo>
                    <a:pt x="2437668" y="3386756"/>
                  </a:moveTo>
                  <a:lnTo>
                    <a:pt x="60450" y="2010965"/>
                  </a:lnTo>
                  <a:cubicBezTo>
                    <a:pt x="27088" y="1991915"/>
                    <a:pt x="0" y="1939908"/>
                    <a:pt x="0" y="1895331"/>
                  </a:cubicBezTo>
                  <a:lnTo>
                    <a:pt x="0" y="53006"/>
                  </a:lnTo>
                  <a:cubicBezTo>
                    <a:pt x="0" y="8429"/>
                    <a:pt x="27088" y="-12050"/>
                    <a:pt x="60450" y="7286"/>
                  </a:cubicBezTo>
                  <a:lnTo>
                    <a:pt x="2437668" y="1382696"/>
                  </a:lnTo>
                  <a:cubicBezTo>
                    <a:pt x="2471030" y="1401746"/>
                    <a:pt x="2498023" y="1453752"/>
                    <a:pt x="2498023" y="1498329"/>
                  </a:cubicBezTo>
                  <a:lnTo>
                    <a:pt x="2498023" y="3340655"/>
                  </a:lnTo>
                  <a:cubicBezTo>
                    <a:pt x="2498023" y="3385136"/>
                    <a:pt x="2471030" y="3405806"/>
                    <a:pt x="2437668" y="3386756"/>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18"/>
            <p:cNvSpPr/>
            <p:nvPr/>
          </p:nvSpPr>
          <p:spPr>
            <a:xfrm>
              <a:off x="3740075" y="894303"/>
              <a:ext cx="2498022" cy="3394082"/>
            </a:xfrm>
            <a:custGeom>
              <a:avLst/>
              <a:gdLst/>
              <a:ahLst/>
              <a:cxnLst/>
              <a:rect l="l" t="t" r="r" b="b"/>
              <a:pathLst>
                <a:path w="2498022" h="3394082" extrusionOk="0">
                  <a:moveTo>
                    <a:pt x="2437668" y="3386797"/>
                  </a:moveTo>
                  <a:lnTo>
                    <a:pt x="60450" y="2011387"/>
                  </a:lnTo>
                  <a:cubicBezTo>
                    <a:pt x="27088" y="1992337"/>
                    <a:pt x="0" y="1940330"/>
                    <a:pt x="0" y="1895753"/>
                  </a:cubicBezTo>
                  <a:lnTo>
                    <a:pt x="0" y="52951"/>
                  </a:lnTo>
                  <a:cubicBezTo>
                    <a:pt x="0" y="8470"/>
                    <a:pt x="27088" y="-12009"/>
                    <a:pt x="60450" y="7231"/>
                  </a:cubicBezTo>
                  <a:lnTo>
                    <a:pt x="2437668" y="1382641"/>
                  </a:lnTo>
                  <a:cubicBezTo>
                    <a:pt x="2470935" y="1401691"/>
                    <a:pt x="2498023" y="1453698"/>
                    <a:pt x="2498023" y="1498275"/>
                  </a:cubicBezTo>
                  <a:lnTo>
                    <a:pt x="2498023" y="3341077"/>
                  </a:lnTo>
                  <a:cubicBezTo>
                    <a:pt x="2498023" y="3385654"/>
                    <a:pt x="2470935" y="3406132"/>
                    <a:pt x="2437668" y="3386797"/>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18"/>
            <p:cNvSpPr/>
            <p:nvPr/>
          </p:nvSpPr>
          <p:spPr>
            <a:xfrm>
              <a:off x="3770110" y="934160"/>
              <a:ext cx="2435672" cy="3234830"/>
            </a:xfrm>
            <a:custGeom>
              <a:avLst/>
              <a:gdLst/>
              <a:ahLst/>
              <a:cxnLst/>
              <a:rect l="l" t="t" r="r" b="b"/>
              <a:pathLst>
                <a:path w="2435672" h="3234830" extrusionOk="0">
                  <a:moveTo>
                    <a:pt x="2435292" y="3234830"/>
                  </a:moveTo>
                  <a:lnTo>
                    <a:pt x="0" y="1825988"/>
                  </a:lnTo>
                  <a:lnTo>
                    <a:pt x="1426" y="20714"/>
                  </a:lnTo>
                  <a:cubicBezTo>
                    <a:pt x="1426" y="2236"/>
                    <a:pt x="14352" y="-5289"/>
                    <a:pt x="29940" y="3950"/>
                  </a:cubicBezTo>
                  <a:lnTo>
                    <a:pt x="2407158" y="1379360"/>
                  </a:lnTo>
                  <a:cubicBezTo>
                    <a:pt x="2424086" y="1390600"/>
                    <a:pt x="2434674" y="1409231"/>
                    <a:pt x="2435672" y="142955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18"/>
            <p:cNvSpPr/>
            <p:nvPr/>
          </p:nvSpPr>
          <p:spPr>
            <a:xfrm>
              <a:off x="3770110" y="934160"/>
              <a:ext cx="2435006" cy="3234925"/>
            </a:xfrm>
            <a:custGeom>
              <a:avLst/>
              <a:gdLst/>
              <a:ahLst/>
              <a:cxnLst/>
              <a:rect l="l" t="t" r="r" b="b"/>
              <a:pathLst>
                <a:path w="2435006" h="3234925" extrusionOk="0">
                  <a:moveTo>
                    <a:pt x="2434532" y="3234926"/>
                  </a:moveTo>
                  <a:lnTo>
                    <a:pt x="0" y="1826083"/>
                  </a:lnTo>
                  <a:lnTo>
                    <a:pt x="760" y="20714"/>
                  </a:lnTo>
                  <a:cubicBezTo>
                    <a:pt x="760" y="2236"/>
                    <a:pt x="13687" y="-5289"/>
                    <a:pt x="29274" y="3950"/>
                  </a:cubicBezTo>
                  <a:lnTo>
                    <a:pt x="2406493" y="1379360"/>
                  </a:lnTo>
                  <a:cubicBezTo>
                    <a:pt x="2423411" y="1390609"/>
                    <a:pt x="2433990" y="1409240"/>
                    <a:pt x="2435007" y="142955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18"/>
            <p:cNvSpPr/>
            <p:nvPr/>
          </p:nvSpPr>
          <p:spPr>
            <a:xfrm>
              <a:off x="6215951" y="4191660"/>
              <a:ext cx="26328" cy="93440"/>
            </a:xfrm>
            <a:custGeom>
              <a:avLst/>
              <a:gdLst/>
              <a:ahLst/>
              <a:cxnLst/>
              <a:rect l="l" t="t" r="r" b="b"/>
              <a:pathLst>
                <a:path w="26328" h="93440" extrusionOk="0">
                  <a:moveTo>
                    <a:pt x="0" y="93440"/>
                  </a:moveTo>
                  <a:lnTo>
                    <a:pt x="26328" y="78200"/>
                  </a:lnTo>
                  <a:lnTo>
                    <a:pt x="14922" y="0"/>
                  </a:lnTo>
                  <a:lnTo>
                    <a:pt x="0" y="93440"/>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18"/>
            <p:cNvSpPr/>
            <p:nvPr/>
          </p:nvSpPr>
          <p:spPr>
            <a:xfrm>
              <a:off x="3761840" y="882675"/>
              <a:ext cx="63206" cy="27150"/>
            </a:xfrm>
            <a:custGeom>
              <a:avLst/>
              <a:gdLst/>
              <a:ahLst/>
              <a:cxnLst/>
              <a:rect l="l" t="t" r="r" b="b"/>
              <a:pathLst>
                <a:path w="63206" h="27150" extrusionOk="0">
                  <a:moveTo>
                    <a:pt x="0" y="15049"/>
                  </a:moveTo>
                  <a:lnTo>
                    <a:pt x="25948" y="0"/>
                  </a:lnTo>
                  <a:lnTo>
                    <a:pt x="63206" y="21336"/>
                  </a:lnTo>
                  <a:cubicBezTo>
                    <a:pt x="63206" y="21336"/>
                    <a:pt x="23477" y="27337"/>
                    <a:pt x="22526" y="27146"/>
                  </a:cubicBezTo>
                  <a:cubicBezTo>
                    <a:pt x="21576" y="26956"/>
                    <a:pt x="0" y="15049"/>
                    <a:pt x="0" y="15049"/>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5" name="Google Shape;695;p18"/>
            <p:cNvSpPr/>
            <p:nvPr/>
          </p:nvSpPr>
          <p:spPr>
            <a:xfrm>
              <a:off x="1985051" y="2961416"/>
              <a:ext cx="4154298" cy="2403527"/>
            </a:xfrm>
            <a:custGeom>
              <a:avLst/>
              <a:gdLst/>
              <a:ahLst/>
              <a:cxnLst/>
              <a:rect l="l" t="t" r="r" b="b"/>
              <a:pathLst>
                <a:path w="4154298" h="2403527" extrusionOk="0">
                  <a:moveTo>
                    <a:pt x="2399727" y="2390484"/>
                  </a:moveTo>
                  <a:lnTo>
                    <a:pt x="22508" y="1015074"/>
                  </a:lnTo>
                  <a:cubicBezTo>
                    <a:pt x="-10853" y="996024"/>
                    <a:pt x="-6671" y="962115"/>
                    <a:pt x="32013" y="939826"/>
                  </a:cubicBezTo>
                  <a:lnTo>
                    <a:pt x="1624524" y="18378"/>
                  </a:lnTo>
                  <a:cubicBezTo>
                    <a:pt x="1662543" y="-3815"/>
                    <a:pt x="1721282" y="-6292"/>
                    <a:pt x="1754548" y="13044"/>
                  </a:cubicBezTo>
                  <a:lnTo>
                    <a:pt x="4131861" y="1388454"/>
                  </a:lnTo>
                  <a:cubicBezTo>
                    <a:pt x="4165128" y="1407504"/>
                    <a:pt x="4160946" y="1441413"/>
                    <a:pt x="4122357" y="1463701"/>
                  </a:cubicBezTo>
                  <a:lnTo>
                    <a:pt x="2529751" y="2385150"/>
                  </a:lnTo>
                  <a:cubicBezTo>
                    <a:pt x="2491257" y="2407343"/>
                    <a:pt x="2432993" y="2409820"/>
                    <a:pt x="2399727" y="2390484"/>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696;p18"/>
            <p:cNvSpPr/>
            <p:nvPr/>
          </p:nvSpPr>
          <p:spPr>
            <a:xfrm>
              <a:off x="2036757" y="2930659"/>
              <a:ext cx="4154369" cy="2403042"/>
            </a:xfrm>
            <a:custGeom>
              <a:avLst/>
              <a:gdLst/>
              <a:ahLst/>
              <a:cxnLst/>
              <a:rect l="l" t="t" r="r" b="b"/>
              <a:pathLst>
                <a:path w="4154369" h="2403042" extrusionOk="0">
                  <a:moveTo>
                    <a:pt x="2399917" y="2389999"/>
                  </a:moveTo>
                  <a:lnTo>
                    <a:pt x="22508" y="1015065"/>
                  </a:lnTo>
                  <a:cubicBezTo>
                    <a:pt x="-10853" y="996015"/>
                    <a:pt x="-6671" y="962106"/>
                    <a:pt x="32013" y="939818"/>
                  </a:cubicBezTo>
                  <a:lnTo>
                    <a:pt x="1624524" y="18464"/>
                  </a:lnTo>
                  <a:cubicBezTo>
                    <a:pt x="1662543" y="-3824"/>
                    <a:pt x="1721282" y="-6301"/>
                    <a:pt x="1754643" y="13035"/>
                  </a:cubicBezTo>
                  <a:lnTo>
                    <a:pt x="4131861" y="1388445"/>
                  </a:lnTo>
                  <a:cubicBezTo>
                    <a:pt x="4165223" y="1407495"/>
                    <a:pt x="4161041" y="1441404"/>
                    <a:pt x="4122357" y="1463693"/>
                  </a:cubicBezTo>
                  <a:lnTo>
                    <a:pt x="2530036" y="2384665"/>
                  </a:lnTo>
                  <a:cubicBezTo>
                    <a:pt x="2491542" y="2406858"/>
                    <a:pt x="2433278" y="2409335"/>
                    <a:pt x="2399917" y="2389999"/>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7" name="Google Shape;697;p18"/>
            <p:cNvSpPr/>
            <p:nvPr/>
          </p:nvSpPr>
          <p:spPr>
            <a:xfrm>
              <a:off x="2036929" y="3869239"/>
              <a:ext cx="50374" cy="44958"/>
            </a:xfrm>
            <a:custGeom>
              <a:avLst/>
              <a:gdLst/>
              <a:ahLst/>
              <a:cxnLst/>
              <a:rect l="l" t="t" r="r" b="b"/>
              <a:pathLst>
                <a:path w="50374" h="44958" extrusionOk="0">
                  <a:moveTo>
                    <a:pt x="0" y="44958"/>
                  </a:moveTo>
                  <a:lnTo>
                    <a:pt x="0" y="0"/>
                  </a:lnTo>
                  <a:lnTo>
                    <a:pt x="50375" y="21146"/>
                  </a:lnTo>
                  <a:lnTo>
                    <a:pt x="0" y="44958"/>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8" name="Google Shape;698;p18"/>
            <p:cNvSpPr/>
            <p:nvPr/>
          </p:nvSpPr>
          <p:spPr>
            <a:xfrm>
              <a:off x="6153886" y="4308341"/>
              <a:ext cx="37258" cy="49244"/>
            </a:xfrm>
            <a:custGeom>
              <a:avLst/>
              <a:gdLst/>
              <a:ahLst/>
              <a:cxnLst/>
              <a:rect l="l" t="t" r="r" b="b"/>
              <a:pathLst>
                <a:path w="37258" h="49244" extrusionOk="0">
                  <a:moveTo>
                    <a:pt x="37259" y="43910"/>
                  </a:moveTo>
                  <a:lnTo>
                    <a:pt x="37259" y="0"/>
                  </a:lnTo>
                  <a:lnTo>
                    <a:pt x="0" y="12859"/>
                  </a:lnTo>
                  <a:lnTo>
                    <a:pt x="24712" y="49244"/>
                  </a:lnTo>
                  <a:lnTo>
                    <a:pt x="37259" y="43910"/>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18"/>
            <p:cNvSpPr/>
            <p:nvPr/>
          </p:nvSpPr>
          <p:spPr>
            <a:xfrm>
              <a:off x="2036757" y="2892519"/>
              <a:ext cx="4154369" cy="2403360"/>
            </a:xfrm>
            <a:custGeom>
              <a:avLst/>
              <a:gdLst/>
              <a:ahLst/>
              <a:cxnLst/>
              <a:rect l="l" t="t" r="r" b="b"/>
              <a:pathLst>
                <a:path w="4154369" h="2403360" extrusionOk="0">
                  <a:moveTo>
                    <a:pt x="2399917" y="2390326"/>
                  </a:moveTo>
                  <a:lnTo>
                    <a:pt x="22508" y="1015106"/>
                  </a:lnTo>
                  <a:cubicBezTo>
                    <a:pt x="-10853" y="996056"/>
                    <a:pt x="-6671" y="962147"/>
                    <a:pt x="32013" y="939859"/>
                  </a:cubicBezTo>
                  <a:lnTo>
                    <a:pt x="1624524" y="18410"/>
                  </a:lnTo>
                  <a:cubicBezTo>
                    <a:pt x="1662543" y="-3879"/>
                    <a:pt x="1721282" y="-6260"/>
                    <a:pt x="1754643" y="13076"/>
                  </a:cubicBezTo>
                  <a:lnTo>
                    <a:pt x="4131861" y="1388486"/>
                  </a:lnTo>
                  <a:cubicBezTo>
                    <a:pt x="4165223" y="1407536"/>
                    <a:pt x="4161041" y="1441445"/>
                    <a:pt x="4122357" y="1463734"/>
                  </a:cubicBezTo>
                  <a:lnTo>
                    <a:pt x="2530036" y="2384896"/>
                  </a:lnTo>
                  <a:cubicBezTo>
                    <a:pt x="2491542" y="2407185"/>
                    <a:pt x="2433278" y="2409661"/>
                    <a:pt x="2399917" y="2390326"/>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18"/>
            <p:cNvSpPr/>
            <p:nvPr/>
          </p:nvSpPr>
          <p:spPr>
            <a:xfrm>
              <a:off x="2036757" y="2886502"/>
              <a:ext cx="4154369" cy="2403527"/>
            </a:xfrm>
            <a:custGeom>
              <a:avLst/>
              <a:gdLst/>
              <a:ahLst/>
              <a:cxnLst/>
              <a:rect l="l" t="t" r="r" b="b"/>
              <a:pathLst>
                <a:path w="4154369" h="2403527" extrusionOk="0">
                  <a:moveTo>
                    <a:pt x="2399917" y="2390532"/>
                  </a:moveTo>
                  <a:lnTo>
                    <a:pt x="22508" y="1015122"/>
                  </a:lnTo>
                  <a:cubicBezTo>
                    <a:pt x="-10853" y="996072"/>
                    <a:pt x="-6671" y="962067"/>
                    <a:pt x="32013" y="939874"/>
                  </a:cubicBezTo>
                  <a:lnTo>
                    <a:pt x="1624524" y="18425"/>
                  </a:lnTo>
                  <a:cubicBezTo>
                    <a:pt x="1662543" y="-3863"/>
                    <a:pt x="1721282" y="-6244"/>
                    <a:pt x="1754643" y="12996"/>
                  </a:cubicBezTo>
                  <a:lnTo>
                    <a:pt x="4131861" y="1388502"/>
                  </a:lnTo>
                  <a:cubicBezTo>
                    <a:pt x="4165223" y="1407552"/>
                    <a:pt x="4161041" y="1441461"/>
                    <a:pt x="4122357" y="1463749"/>
                  </a:cubicBezTo>
                  <a:lnTo>
                    <a:pt x="2530036" y="2385103"/>
                  </a:lnTo>
                  <a:cubicBezTo>
                    <a:pt x="2491542" y="2407391"/>
                    <a:pt x="2433278" y="2409772"/>
                    <a:pt x="2399917" y="2390532"/>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1" name="Google Shape;701;p18"/>
            <p:cNvSpPr/>
            <p:nvPr/>
          </p:nvSpPr>
          <p:spPr>
            <a:xfrm>
              <a:off x="3500252" y="3065247"/>
              <a:ext cx="266442" cy="153993"/>
            </a:xfrm>
            <a:custGeom>
              <a:avLst/>
              <a:gdLst/>
              <a:ahLst/>
              <a:cxnLst/>
              <a:rect l="l" t="t" r="r" b="b"/>
              <a:pathLst>
                <a:path w="266442" h="153993" extrusionOk="0">
                  <a:moveTo>
                    <a:pt x="116927" y="150482"/>
                  </a:moveTo>
                  <a:lnTo>
                    <a:pt x="6292" y="86474"/>
                  </a:lnTo>
                  <a:cubicBezTo>
                    <a:pt x="-3212" y="81235"/>
                    <a:pt x="-1597" y="72091"/>
                    <a:pt x="8763" y="66090"/>
                  </a:cubicBezTo>
                  <a:lnTo>
                    <a:pt x="114456" y="4940"/>
                  </a:lnTo>
                  <a:cubicBezTo>
                    <a:pt x="125291" y="-1099"/>
                    <a:pt x="138341" y="-1632"/>
                    <a:pt x="149623" y="3511"/>
                  </a:cubicBezTo>
                  <a:lnTo>
                    <a:pt x="260353" y="67519"/>
                  </a:lnTo>
                  <a:cubicBezTo>
                    <a:pt x="269382" y="72758"/>
                    <a:pt x="268241" y="81902"/>
                    <a:pt x="257786" y="87903"/>
                  </a:cubicBezTo>
                  <a:lnTo>
                    <a:pt x="152189" y="149053"/>
                  </a:lnTo>
                  <a:cubicBezTo>
                    <a:pt x="141325" y="155092"/>
                    <a:pt x="128247" y="155625"/>
                    <a:pt x="116927"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2" name="Google Shape;702;p18"/>
            <p:cNvSpPr/>
            <p:nvPr/>
          </p:nvSpPr>
          <p:spPr>
            <a:xfrm>
              <a:off x="3657092" y="3155925"/>
              <a:ext cx="266442" cy="153985"/>
            </a:xfrm>
            <a:custGeom>
              <a:avLst/>
              <a:gdLst/>
              <a:ahLst/>
              <a:cxnLst/>
              <a:rect l="l" t="t" r="r" b="b"/>
              <a:pathLst>
                <a:path w="266442" h="153985" extrusionOk="0">
                  <a:moveTo>
                    <a:pt x="116819" y="150482"/>
                  </a:moveTo>
                  <a:lnTo>
                    <a:pt x="6090" y="86379"/>
                  </a:lnTo>
                  <a:cubicBezTo>
                    <a:pt x="-2940" y="81235"/>
                    <a:pt x="-1799" y="72091"/>
                    <a:pt x="8656" y="65995"/>
                  </a:cubicBezTo>
                  <a:lnTo>
                    <a:pt x="114253" y="4940"/>
                  </a:lnTo>
                  <a:cubicBezTo>
                    <a:pt x="125117" y="-1099"/>
                    <a:pt x="138195" y="-1632"/>
                    <a:pt x="149515" y="3511"/>
                  </a:cubicBezTo>
                  <a:lnTo>
                    <a:pt x="260150" y="67519"/>
                  </a:lnTo>
                  <a:cubicBezTo>
                    <a:pt x="269655" y="72758"/>
                    <a:pt x="268039" y="81902"/>
                    <a:pt x="257679" y="87903"/>
                  </a:cubicBezTo>
                  <a:lnTo>
                    <a:pt x="151987" y="148958"/>
                  </a:lnTo>
                  <a:cubicBezTo>
                    <a:pt x="141180" y="155073"/>
                    <a:pt x="128111" y="155645"/>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703;p18"/>
            <p:cNvSpPr/>
            <p:nvPr/>
          </p:nvSpPr>
          <p:spPr>
            <a:xfrm>
              <a:off x="3815428" y="3247563"/>
              <a:ext cx="266636" cy="153995"/>
            </a:xfrm>
            <a:custGeom>
              <a:avLst/>
              <a:gdLst/>
              <a:ahLst/>
              <a:cxnLst/>
              <a:rect l="l" t="t" r="r" b="b"/>
              <a:pathLst>
                <a:path w="266636" h="153995" extrusionOk="0">
                  <a:moveTo>
                    <a:pt x="116927" y="150570"/>
                  </a:moveTo>
                  <a:lnTo>
                    <a:pt x="6292" y="86466"/>
                  </a:lnTo>
                  <a:cubicBezTo>
                    <a:pt x="-3213" y="81228"/>
                    <a:pt x="-1597" y="72083"/>
                    <a:pt x="8763" y="66083"/>
                  </a:cubicBezTo>
                  <a:lnTo>
                    <a:pt x="114456" y="5028"/>
                  </a:lnTo>
                  <a:cubicBezTo>
                    <a:pt x="125262" y="-1087"/>
                    <a:pt x="138331" y="-1659"/>
                    <a:pt x="149623" y="3504"/>
                  </a:cubicBezTo>
                  <a:lnTo>
                    <a:pt x="260353" y="67607"/>
                  </a:lnTo>
                  <a:cubicBezTo>
                    <a:pt x="269857" y="72750"/>
                    <a:pt x="268242" y="81894"/>
                    <a:pt x="257786" y="87990"/>
                  </a:cubicBezTo>
                  <a:lnTo>
                    <a:pt x="152189" y="149046"/>
                  </a:lnTo>
                  <a:cubicBezTo>
                    <a:pt x="141325" y="155056"/>
                    <a:pt x="128266" y="155627"/>
                    <a:pt x="116927" y="15057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18"/>
            <p:cNvSpPr/>
            <p:nvPr/>
          </p:nvSpPr>
          <p:spPr>
            <a:xfrm>
              <a:off x="3970462" y="3337185"/>
              <a:ext cx="266334" cy="153993"/>
            </a:xfrm>
            <a:custGeom>
              <a:avLst/>
              <a:gdLst/>
              <a:ahLst/>
              <a:cxnLst/>
              <a:rect l="l" t="t" r="r" b="b"/>
              <a:pathLst>
                <a:path w="266334" h="153993" extrusionOk="0">
                  <a:moveTo>
                    <a:pt x="116819" y="150482"/>
                  </a:moveTo>
                  <a:lnTo>
                    <a:pt x="6090" y="86474"/>
                  </a:lnTo>
                  <a:cubicBezTo>
                    <a:pt x="-2940" y="81235"/>
                    <a:pt x="-1799" y="72091"/>
                    <a:pt x="8656" y="66090"/>
                  </a:cubicBezTo>
                  <a:lnTo>
                    <a:pt x="114253" y="4940"/>
                  </a:lnTo>
                  <a:cubicBezTo>
                    <a:pt x="125117" y="-1099"/>
                    <a:pt x="138195" y="-1632"/>
                    <a:pt x="149515" y="3511"/>
                  </a:cubicBezTo>
                  <a:lnTo>
                    <a:pt x="260245" y="67519"/>
                  </a:lnTo>
                  <a:cubicBezTo>
                    <a:pt x="269275" y="72758"/>
                    <a:pt x="268134" y="81902"/>
                    <a:pt x="257679" y="87903"/>
                  </a:cubicBezTo>
                  <a:lnTo>
                    <a:pt x="152082" y="149053"/>
                  </a:lnTo>
                  <a:cubicBezTo>
                    <a:pt x="141218" y="155092"/>
                    <a:pt x="128139" y="155626"/>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18"/>
            <p:cNvSpPr/>
            <p:nvPr/>
          </p:nvSpPr>
          <p:spPr>
            <a:xfrm>
              <a:off x="4127000" y="3427863"/>
              <a:ext cx="266433" cy="153993"/>
            </a:xfrm>
            <a:custGeom>
              <a:avLst/>
              <a:gdLst/>
              <a:ahLst/>
              <a:cxnLst/>
              <a:rect l="l" t="t" r="r" b="b"/>
              <a:pathLst>
                <a:path w="266433" h="153993" extrusionOk="0">
                  <a:moveTo>
                    <a:pt x="117013" y="150482"/>
                  </a:moveTo>
                  <a:lnTo>
                    <a:pt x="6284" y="86474"/>
                  </a:lnTo>
                  <a:cubicBezTo>
                    <a:pt x="-3221" y="81235"/>
                    <a:pt x="-1605" y="72091"/>
                    <a:pt x="8850" y="66091"/>
                  </a:cubicBezTo>
                  <a:lnTo>
                    <a:pt x="114447" y="4940"/>
                  </a:lnTo>
                  <a:cubicBezTo>
                    <a:pt x="125311" y="-1099"/>
                    <a:pt x="138389" y="-1632"/>
                    <a:pt x="149709" y="3511"/>
                  </a:cubicBezTo>
                  <a:lnTo>
                    <a:pt x="260344" y="67519"/>
                  </a:lnTo>
                  <a:cubicBezTo>
                    <a:pt x="269374" y="72758"/>
                    <a:pt x="268233" y="81902"/>
                    <a:pt x="257778" y="87903"/>
                  </a:cubicBezTo>
                  <a:lnTo>
                    <a:pt x="152181" y="149053"/>
                  </a:lnTo>
                  <a:cubicBezTo>
                    <a:pt x="141345" y="155092"/>
                    <a:pt x="128295" y="155626"/>
                    <a:pt x="117013"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18"/>
            <p:cNvSpPr/>
            <p:nvPr/>
          </p:nvSpPr>
          <p:spPr>
            <a:xfrm>
              <a:off x="4283886" y="3519017"/>
              <a:ext cx="266280" cy="153993"/>
            </a:xfrm>
            <a:custGeom>
              <a:avLst/>
              <a:gdLst/>
              <a:ahLst/>
              <a:cxnLst/>
              <a:rect l="l" t="t" r="r" b="b"/>
              <a:pathLst>
                <a:path w="266280" h="153993" extrusionOk="0">
                  <a:moveTo>
                    <a:pt x="116765" y="150482"/>
                  </a:moveTo>
                  <a:lnTo>
                    <a:pt x="6131" y="86474"/>
                  </a:lnTo>
                  <a:cubicBezTo>
                    <a:pt x="-2899" y="81235"/>
                    <a:pt x="-1853" y="72091"/>
                    <a:pt x="8602" y="66091"/>
                  </a:cubicBezTo>
                  <a:lnTo>
                    <a:pt x="114199" y="4940"/>
                  </a:lnTo>
                  <a:cubicBezTo>
                    <a:pt x="125063" y="-1099"/>
                    <a:pt x="138141" y="-1632"/>
                    <a:pt x="149461" y="3511"/>
                  </a:cubicBezTo>
                  <a:lnTo>
                    <a:pt x="260191" y="67519"/>
                  </a:lnTo>
                  <a:cubicBezTo>
                    <a:pt x="269220" y="72758"/>
                    <a:pt x="268080" y="81902"/>
                    <a:pt x="257625" y="87903"/>
                  </a:cubicBezTo>
                  <a:lnTo>
                    <a:pt x="152027" y="149053"/>
                  </a:lnTo>
                  <a:cubicBezTo>
                    <a:pt x="141164" y="155092"/>
                    <a:pt x="128085" y="155626"/>
                    <a:pt x="116765"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18"/>
            <p:cNvSpPr/>
            <p:nvPr/>
          </p:nvSpPr>
          <p:spPr>
            <a:xfrm>
              <a:off x="4440564" y="3609219"/>
              <a:ext cx="266248" cy="153985"/>
            </a:xfrm>
            <a:custGeom>
              <a:avLst/>
              <a:gdLst/>
              <a:ahLst/>
              <a:cxnLst/>
              <a:rect l="l" t="t" r="r" b="b"/>
              <a:pathLst>
                <a:path w="266248" h="153985" extrusionOk="0">
                  <a:moveTo>
                    <a:pt x="116819" y="150482"/>
                  </a:moveTo>
                  <a:lnTo>
                    <a:pt x="6089" y="86474"/>
                  </a:lnTo>
                  <a:cubicBezTo>
                    <a:pt x="-2940" y="81235"/>
                    <a:pt x="-1799" y="72091"/>
                    <a:pt x="8656" y="66090"/>
                  </a:cubicBezTo>
                  <a:lnTo>
                    <a:pt x="114253" y="4940"/>
                  </a:lnTo>
                  <a:cubicBezTo>
                    <a:pt x="125117" y="-1099"/>
                    <a:pt x="138195" y="-1632"/>
                    <a:pt x="149515" y="3511"/>
                  </a:cubicBezTo>
                  <a:lnTo>
                    <a:pt x="260150" y="67519"/>
                  </a:lnTo>
                  <a:cubicBezTo>
                    <a:pt x="269179" y="72758"/>
                    <a:pt x="268039" y="81902"/>
                    <a:pt x="257679" y="87903"/>
                  </a:cubicBezTo>
                  <a:lnTo>
                    <a:pt x="151987" y="148958"/>
                  </a:lnTo>
                  <a:cubicBezTo>
                    <a:pt x="141180" y="155073"/>
                    <a:pt x="128111" y="155645"/>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8" name="Google Shape;708;p18"/>
            <p:cNvSpPr/>
            <p:nvPr/>
          </p:nvSpPr>
          <p:spPr>
            <a:xfrm>
              <a:off x="4597287" y="3699905"/>
              <a:ext cx="266442" cy="153983"/>
            </a:xfrm>
            <a:custGeom>
              <a:avLst/>
              <a:gdLst/>
              <a:ahLst/>
              <a:cxnLst/>
              <a:rect l="l" t="t" r="r" b="b"/>
              <a:pathLst>
                <a:path w="266442" h="153983" extrusionOk="0">
                  <a:moveTo>
                    <a:pt x="116733" y="150570"/>
                  </a:moveTo>
                  <a:lnTo>
                    <a:pt x="6099" y="86466"/>
                  </a:lnTo>
                  <a:cubicBezTo>
                    <a:pt x="-2931" y="81228"/>
                    <a:pt x="-1790" y="72179"/>
                    <a:pt x="8570" y="66083"/>
                  </a:cubicBezTo>
                  <a:lnTo>
                    <a:pt x="114262" y="5028"/>
                  </a:lnTo>
                  <a:cubicBezTo>
                    <a:pt x="125069" y="-1087"/>
                    <a:pt x="138138" y="-1659"/>
                    <a:pt x="149429" y="3504"/>
                  </a:cubicBezTo>
                  <a:lnTo>
                    <a:pt x="260159" y="67607"/>
                  </a:lnTo>
                  <a:cubicBezTo>
                    <a:pt x="269663" y="72846"/>
                    <a:pt x="268048" y="81894"/>
                    <a:pt x="257593" y="87990"/>
                  </a:cubicBezTo>
                  <a:lnTo>
                    <a:pt x="151805" y="148950"/>
                  </a:lnTo>
                  <a:cubicBezTo>
                    <a:pt x="141037" y="155037"/>
                    <a:pt x="128015" y="155637"/>
                    <a:pt x="116733" y="15057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18"/>
            <p:cNvSpPr/>
            <p:nvPr/>
          </p:nvSpPr>
          <p:spPr>
            <a:xfrm>
              <a:off x="4753934" y="3790488"/>
              <a:ext cx="266248" cy="153985"/>
            </a:xfrm>
            <a:custGeom>
              <a:avLst/>
              <a:gdLst/>
              <a:ahLst/>
              <a:cxnLst/>
              <a:rect l="l" t="t" r="r" b="b"/>
              <a:pathLst>
                <a:path w="266248" h="153985" extrusionOk="0">
                  <a:moveTo>
                    <a:pt x="116819" y="150474"/>
                  </a:moveTo>
                  <a:lnTo>
                    <a:pt x="6089" y="86466"/>
                  </a:lnTo>
                  <a:cubicBezTo>
                    <a:pt x="-2940" y="81228"/>
                    <a:pt x="-1799" y="72083"/>
                    <a:pt x="8656" y="66083"/>
                  </a:cubicBezTo>
                  <a:lnTo>
                    <a:pt x="114253" y="5028"/>
                  </a:lnTo>
                  <a:cubicBezTo>
                    <a:pt x="125088" y="-1087"/>
                    <a:pt x="138195" y="-1659"/>
                    <a:pt x="149515" y="3504"/>
                  </a:cubicBezTo>
                  <a:lnTo>
                    <a:pt x="260150" y="67607"/>
                  </a:lnTo>
                  <a:cubicBezTo>
                    <a:pt x="269179" y="72750"/>
                    <a:pt x="268039" y="81894"/>
                    <a:pt x="257679" y="87990"/>
                  </a:cubicBezTo>
                  <a:lnTo>
                    <a:pt x="152082" y="149046"/>
                  </a:lnTo>
                  <a:cubicBezTo>
                    <a:pt x="141218" y="155084"/>
                    <a:pt x="128139" y="155618"/>
                    <a:pt x="116819" y="15047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18"/>
            <p:cNvSpPr/>
            <p:nvPr/>
          </p:nvSpPr>
          <p:spPr>
            <a:xfrm>
              <a:off x="4910657" y="3881158"/>
              <a:ext cx="266058" cy="153915"/>
            </a:xfrm>
            <a:custGeom>
              <a:avLst/>
              <a:gdLst/>
              <a:ahLst/>
              <a:cxnLst/>
              <a:rect l="l" t="t" r="r" b="b"/>
              <a:pathLst>
                <a:path w="266058" h="153915" extrusionOk="0">
                  <a:moveTo>
                    <a:pt x="116733" y="150292"/>
                  </a:moveTo>
                  <a:lnTo>
                    <a:pt x="6099" y="86284"/>
                  </a:lnTo>
                  <a:cubicBezTo>
                    <a:pt x="-2931" y="81045"/>
                    <a:pt x="-1790" y="71901"/>
                    <a:pt x="8570" y="65900"/>
                  </a:cubicBezTo>
                  <a:lnTo>
                    <a:pt x="114072" y="4940"/>
                  </a:lnTo>
                  <a:cubicBezTo>
                    <a:pt x="124907" y="-1099"/>
                    <a:pt x="137957" y="-1632"/>
                    <a:pt x="149239" y="3511"/>
                  </a:cubicBezTo>
                  <a:lnTo>
                    <a:pt x="259969" y="67519"/>
                  </a:lnTo>
                  <a:cubicBezTo>
                    <a:pt x="268998" y="72758"/>
                    <a:pt x="267858" y="81902"/>
                    <a:pt x="257402" y="87903"/>
                  </a:cubicBezTo>
                  <a:lnTo>
                    <a:pt x="152090" y="149053"/>
                  </a:lnTo>
                  <a:cubicBezTo>
                    <a:pt x="141170" y="155064"/>
                    <a:pt x="128044" y="155530"/>
                    <a:pt x="116733" y="1502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18"/>
            <p:cNvSpPr/>
            <p:nvPr/>
          </p:nvSpPr>
          <p:spPr>
            <a:xfrm>
              <a:off x="5067303" y="3971836"/>
              <a:ext cx="266334" cy="153993"/>
            </a:xfrm>
            <a:custGeom>
              <a:avLst/>
              <a:gdLst/>
              <a:ahLst/>
              <a:cxnLst/>
              <a:rect l="l" t="t" r="r" b="b"/>
              <a:pathLst>
                <a:path w="266334" h="153993" extrusionOk="0">
                  <a:moveTo>
                    <a:pt x="116819" y="150482"/>
                  </a:moveTo>
                  <a:lnTo>
                    <a:pt x="6089" y="86474"/>
                  </a:lnTo>
                  <a:cubicBezTo>
                    <a:pt x="-2940" y="81235"/>
                    <a:pt x="-1799" y="72091"/>
                    <a:pt x="8656" y="66090"/>
                  </a:cubicBezTo>
                  <a:lnTo>
                    <a:pt x="114253" y="4940"/>
                  </a:lnTo>
                  <a:cubicBezTo>
                    <a:pt x="125117" y="-1099"/>
                    <a:pt x="138195" y="-1632"/>
                    <a:pt x="149515" y="3511"/>
                  </a:cubicBezTo>
                  <a:lnTo>
                    <a:pt x="260245" y="67519"/>
                  </a:lnTo>
                  <a:cubicBezTo>
                    <a:pt x="269274" y="72758"/>
                    <a:pt x="268134" y="81902"/>
                    <a:pt x="257679" y="87903"/>
                  </a:cubicBezTo>
                  <a:lnTo>
                    <a:pt x="152082" y="149053"/>
                  </a:lnTo>
                  <a:cubicBezTo>
                    <a:pt x="141218" y="155092"/>
                    <a:pt x="128139" y="155625"/>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 name="Google Shape;712;p18"/>
            <p:cNvSpPr/>
            <p:nvPr/>
          </p:nvSpPr>
          <p:spPr>
            <a:xfrm>
              <a:off x="5224035" y="4062514"/>
              <a:ext cx="266528" cy="154092"/>
            </a:xfrm>
            <a:custGeom>
              <a:avLst/>
              <a:gdLst/>
              <a:ahLst/>
              <a:cxnLst/>
              <a:rect l="l" t="t" r="r" b="b"/>
              <a:pathLst>
                <a:path w="266528" h="154092" extrusionOk="0">
                  <a:moveTo>
                    <a:pt x="116819" y="150482"/>
                  </a:moveTo>
                  <a:lnTo>
                    <a:pt x="6089" y="86474"/>
                  </a:lnTo>
                  <a:cubicBezTo>
                    <a:pt x="-2940" y="81235"/>
                    <a:pt x="-1799" y="72091"/>
                    <a:pt x="8656" y="66091"/>
                  </a:cubicBezTo>
                  <a:lnTo>
                    <a:pt x="114348" y="4940"/>
                  </a:lnTo>
                  <a:cubicBezTo>
                    <a:pt x="125212" y="-1099"/>
                    <a:pt x="138290" y="-1632"/>
                    <a:pt x="149610" y="3511"/>
                  </a:cubicBezTo>
                  <a:lnTo>
                    <a:pt x="260245" y="67519"/>
                  </a:lnTo>
                  <a:cubicBezTo>
                    <a:pt x="269750" y="72758"/>
                    <a:pt x="268134" y="81902"/>
                    <a:pt x="257679" y="87903"/>
                  </a:cubicBezTo>
                  <a:lnTo>
                    <a:pt x="152367" y="149053"/>
                  </a:lnTo>
                  <a:cubicBezTo>
                    <a:pt x="141436" y="155226"/>
                    <a:pt x="128206" y="155759"/>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713;p18"/>
            <p:cNvSpPr/>
            <p:nvPr/>
          </p:nvSpPr>
          <p:spPr>
            <a:xfrm>
              <a:off x="5380534" y="4153137"/>
              <a:ext cx="266473" cy="154041"/>
            </a:xfrm>
            <a:custGeom>
              <a:avLst/>
              <a:gdLst/>
              <a:ahLst/>
              <a:cxnLst/>
              <a:rect l="l" t="t" r="r" b="b"/>
              <a:pathLst>
                <a:path w="266473" h="154041" extrusionOk="0">
                  <a:moveTo>
                    <a:pt x="116958" y="150537"/>
                  </a:moveTo>
                  <a:lnTo>
                    <a:pt x="6324" y="86434"/>
                  </a:lnTo>
                  <a:cubicBezTo>
                    <a:pt x="-3181" y="81195"/>
                    <a:pt x="-1660" y="72147"/>
                    <a:pt x="8795" y="66051"/>
                  </a:cubicBezTo>
                  <a:lnTo>
                    <a:pt x="114392" y="4995"/>
                  </a:lnTo>
                  <a:cubicBezTo>
                    <a:pt x="125247" y="-1082"/>
                    <a:pt x="138325" y="-1644"/>
                    <a:pt x="149655" y="3472"/>
                  </a:cubicBezTo>
                  <a:lnTo>
                    <a:pt x="260384" y="67575"/>
                  </a:lnTo>
                  <a:cubicBezTo>
                    <a:pt x="269414" y="72814"/>
                    <a:pt x="268273" y="81862"/>
                    <a:pt x="257818" y="87958"/>
                  </a:cubicBezTo>
                  <a:lnTo>
                    <a:pt x="152221" y="149014"/>
                  </a:lnTo>
                  <a:cubicBezTo>
                    <a:pt x="141386" y="155129"/>
                    <a:pt x="128279" y="155700"/>
                    <a:pt x="116958" y="15053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18"/>
            <p:cNvSpPr/>
            <p:nvPr/>
          </p:nvSpPr>
          <p:spPr>
            <a:xfrm>
              <a:off x="5537405" y="4243783"/>
              <a:ext cx="341715" cy="197836"/>
            </a:xfrm>
            <a:custGeom>
              <a:avLst/>
              <a:gdLst/>
              <a:ahLst/>
              <a:cxnLst/>
              <a:rect l="l" t="t" r="r" b="b"/>
              <a:pathLst>
                <a:path w="341715" h="197836" extrusionOk="0">
                  <a:moveTo>
                    <a:pt x="192287" y="194194"/>
                  </a:moveTo>
                  <a:lnTo>
                    <a:pt x="6089" y="86466"/>
                  </a:lnTo>
                  <a:cubicBezTo>
                    <a:pt x="-2940" y="81228"/>
                    <a:pt x="-1799" y="72083"/>
                    <a:pt x="8656" y="66083"/>
                  </a:cubicBezTo>
                  <a:lnTo>
                    <a:pt x="114633" y="5028"/>
                  </a:lnTo>
                  <a:cubicBezTo>
                    <a:pt x="125469" y="-1087"/>
                    <a:pt x="138576" y="-1659"/>
                    <a:pt x="149896" y="3504"/>
                  </a:cubicBezTo>
                  <a:lnTo>
                    <a:pt x="335617" y="111517"/>
                  </a:lnTo>
                  <a:cubicBezTo>
                    <a:pt x="344647" y="116756"/>
                    <a:pt x="343506" y="125900"/>
                    <a:pt x="333146" y="131901"/>
                  </a:cubicBezTo>
                  <a:lnTo>
                    <a:pt x="227454" y="193051"/>
                  </a:lnTo>
                  <a:cubicBezTo>
                    <a:pt x="216581" y="199004"/>
                    <a:pt x="203531" y="199423"/>
                    <a:pt x="192287" y="19419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5" name="Google Shape;715;p18"/>
            <p:cNvSpPr/>
            <p:nvPr/>
          </p:nvSpPr>
          <p:spPr>
            <a:xfrm>
              <a:off x="3580766" y="3287750"/>
              <a:ext cx="266442" cy="153846"/>
            </a:xfrm>
            <a:custGeom>
              <a:avLst/>
              <a:gdLst/>
              <a:ahLst/>
              <a:cxnLst/>
              <a:rect l="l" t="t" r="r" b="b"/>
              <a:pathLst>
                <a:path w="266442" h="153846" extrusionOk="0">
                  <a:moveTo>
                    <a:pt x="117013" y="150292"/>
                  </a:moveTo>
                  <a:lnTo>
                    <a:pt x="6284" y="86474"/>
                  </a:lnTo>
                  <a:cubicBezTo>
                    <a:pt x="-3221" y="81235"/>
                    <a:pt x="-1605" y="72091"/>
                    <a:pt x="8850" y="66090"/>
                  </a:cubicBezTo>
                  <a:lnTo>
                    <a:pt x="114447" y="4940"/>
                  </a:lnTo>
                  <a:cubicBezTo>
                    <a:pt x="125311" y="-1099"/>
                    <a:pt x="138389" y="-1632"/>
                    <a:pt x="149709" y="3511"/>
                  </a:cubicBezTo>
                  <a:lnTo>
                    <a:pt x="260344" y="67424"/>
                  </a:lnTo>
                  <a:cubicBezTo>
                    <a:pt x="269373" y="72663"/>
                    <a:pt x="268233" y="81807"/>
                    <a:pt x="257873" y="87808"/>
                  </a:cubicBezTo>
                  <a:lnTo>
                    <a:pt x="152181" y="148958"/>
                  </a:lnTo>
                  <a:cubicBezTo>
                    <a:pt x="141336" y="154968"/>
                    <a:pt x="128286" y="155464"/>
                    <a:pt x="117013" y="1502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18"/>
            <p:cNvSpPr/>
            <p:nvPr/>
          </p:nvSpPr>
          <p:spPr>
            <a:xfrm>
              <a:off x="3737968" y="3378809"/>
              <a:ext cx="266343" cy="153636"/>
            </a:xfrm>
            <a:custGeom>
              <a:avLst/>
              <a:gdLst/>
              <a:ahLst/>
              <a:cxnLst/>
              <a:rect l="l" t="t" r="r" b="b"/>
              <a:pathLst>
                <a:path w="266343" h="153636" extrusionOk="0">
                  <a:moveTo>
                    <a:pt x="116733" y="150101"/>
                  </a:moveTo>
                  <a:lnTo>
                    <a:pt x="6098" y="86093"/>
                  </a:lnTo>
                  <a:cubicBezTo>
                    <a:pt x="-2931" y="80854"/>
                    <a:pt x="-1790" y="71710"/>
                    <a:pt x="8570" y="65710"/>
                  </a:cubicBezTo>
                  <a:lnTo>
                    <a:pt x="114262" y="4940"/>
                  </a:lnTo>
                  <a:cubicBezTo>
                    <a:pt x="125097" y="-1099"/>
                    <a:pt x="138147" y="-1632"/>
                    <a:pt x="149429" y="3511"/>
                  </a:cubicBezTo>
                  <a:lnTo>
                    <a:pt x="260254" y="67138"/>
                  </a:lnTo>
                  <a:cubicBezTo>
                    <a:pt x="269283" y="72377"/>
                    <a:pt x="268143" y="81521"/>
                    <a:pt x="257688" y="87522"/>
                  </a:cubicBezTo>
                  <a:lnTo>
                    <a:pt x="152091" y="148672"/>
                  </a:lnTo>
                  <a:cubicBezTo>
                    <a:pt x="141198" y="154749"/>
                    <a:pt x="128072" y="155273"/>
                    <a:pt x="116733" y="15010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717;p18"/>
            <p:cNvSpPr/>
            <p:nvPr/>
          </p:nvSpPr>
          <p:spPr>
            <a:xfrm>
              <a:off x="3894706" y="3469202"/>
              <a:ext cx="266442" cy="153993"/>
            </a:xfrm>
            <a:custGeom>
              <a:avLst/>
              <a:gdLst/>
              <a:ahLst/>
              <a:cxnLst/>
              <a:rect l="l" t="t" r="r" b="b"/>
              <a:pathLst>
                <a:path w="266442" h="153993" extrusionOk="0">
                  <a:moveTo>
                    <a:pt x="117013" y="150482"/>
                  </a:moveTo>
                  <a:lnTo>
                    <a:pt x="6284" y="86474"/>
                  </a:lnTo>
                  <a:cubicBezTo>
                    <a:pt x="-3221" y="81235"/>
                    <a:pt x="-1605" y="72091"/>
                    <a:pt x="8850" y="66091"/>
                  </a:cubicBezTo>
                  <a:lnTo>
                    <a:pt x="114447" y="4940"/>
                  </a:lnTo>
                  <a:cubicBezTo>
                    <a:pt x="125311" y="-1099"/>
                    <a:pt x="138389" y="-1632"/>
                    <a:pt x="149709" y="3511"/>
                  </a:cubicBezTo>
                  <a:lnTo>
                    <a:pt x="260344" y="67519"/>
                  </a:lnTo>
                  <a:cubicBezTo>
                    <a:pt x="269373" y="72758"/>
                    <a:pt x="268233" y="81902"/>
                    <a:pt x="257873" y="87903"/>
                  </a:cubicBezTo>
                  <a:lnTo>
                    <a:pt x="152181" y="149053"/>
                  </a:lnTo>
                  <a:cubicBezTo>
                    <a:pt x="141345" y="155092"/>
                    <a:pt x="128295" y="155626"/>
                    <a:pt x="117013"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718;p18"/>
            <p:cNvSpPr/>
            <p:nvPr/>
          </p:nvSpPr>
          <p:spPr>
            <a:xfrm>
              <a:off x="4051822" y="3559729"/>
              <a:ext cx="266144" cy="154280"/>
            </a:xfrm>
            <a:custGeom>
              <a:avLst/>
              <a:gdLst/>
              <a:ahLst/>
              <a:cxnLst/>
              <a:rect l="l" t="t" r="r" b="b"/>
              <a:pathLst>
                <a:path w="266144" h="154280" extrusionOk="0">
                  <a:moveTo>
                    <a:pt x="116819" y="150823"/>
                  </a:moveTo>
                  <a:lnTo>
                    <a:pt x="6090" y="86720"/>
                  </a:lnTo>
                  <a:cubicBezTo>
                    <a:pt x="-2940" y="81576"/>
                    <a:pt x="-1799" y="72432"/>
                    <a:pt x="8656" y="66336"/>
                  </a:cubicBezTo>
                  <a:lnTo>
                    <a:pt x="114253" y="4995"/>
                  </a:lnTo>
                  <a:cubicBezTo>
                    <a:pt x="125107" y="-1082"/>
                    <a:pt x="138186" y="-1643"/>
                    <a:pt x="149515" y="3471"/>
                  </a:cubicBezTo>
                  <a:lnTo>
                    <a:pt x="260055" y="67860"/>
                  </a:lnTo>
                  <a:cubicBezTo>
                    <a:pt x="269084" y="73099"/>
                    <a:pt x="267944" y="82148"/>
                    <a:pt x="257489" y="88244"/>
                  </a:cubicBezTo>
                  <a:lnTo>
                    <a:pt x="151892" y="149299"/>
                  </a:lnTo>
                  <a:cubicBezTo>
                    <a:pt x="141104" y="155357"/>
                    <a:pt x="128092" y="155919"/>
                    <a:pt x="116819" y="15082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9" name="Google Shape;719;p18"/>
            <p:cNvSpPr/>
            <p:nvPr/>
          </p:nvSpPr>
          <p:spPr>
            <a:xfrm>
              <a:off x="4207595" y="3649708"/>
              <a:ext cx="266442" cy="154372"/>
            </a:xfrm>
            <a:custGeom>
              <a:avLst/>
              <a:gdLst/>
              <a:ahLst/>
              <a:cxnLst/>
              <a:rect l="l" t="t" r="r" b="b"/>
              <a:pathLst>
                <a:path w="266442" h="154372" extrusionOk="0">
                  <a:moveTo>
                    <a:pt x="116733" y="150950"/>
                  </a:moveTo>
                  <a:lnTo>
                    <a:pt x="6098" y="86466"/>
                  </a:lnTo>
                  <a:cubicBezTo>
                    <a:pt x="-2931" y="81228"/>
                    <a:pt x="-1790" y="72179"/>
                    <a:pt x="8570" y="66083"/>
                  </a:cubicBezTo>
                  <a:lnTo>
                    <a:pt x="114262" y="5028"/>
                  </a:lnTo>
                  <a:cubicBezTo>
                    <a:pt x="125069" y="-1087"/>
                    <a:pt x="138138" y="-1659"/>
                    <a:pt x="149429" y="3504"/>
                  </a:cubicBezTo>
                  <a:lnTo>
                    <a:pt x="260159" y="67607"/>
                  </a:lnTo>
                  <a:cubicBezTo>
                    <a:pt x="269664" y="72750"/>
                    <a:pt x="268048" y="81894"/>
                    <a:pt x="257593" y="87990"/>
                  </a:cubicBezTo>
                  <a:lnTo>
                    <a:pt x="151805" y="149426"/>
                  </a:lnTo>
                  <a:cubicBezTo>
                    <a:pt x="141008" y="155437"/>
                    <a:pt x="128015" y="155999"/>
                    <a:pt x="116733" y="15095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 name="Google Shape;720;p18"/>
            <p:cNvSpPr/>
            <p:nvPr/>
          </p:nvSpPr>
          <p:spPr>
            <a:xfrm>
              <a:off x="4364526" y="3740759"/>
              <a:ext cx="266248" cy="154101"/>
            </a:xfrm>
            <a:custGeom>
              <a:avLst/>
              <a:gdLst/>
              <a:ahLst/>
              <a:cxnLst/>
              <a:rect l="l" t="t" r="r" b="b"/>
              <a:pathLst>
                <a:path w="266248" h="154101" extrusionOk="0">
                  <a:moveTo>
                    <a:pt x="116819" y="150672"/>
                  </a:moveTo>
                  <a:lnTo>
                    <a:pt x="6089" y="86664"/>
                  </a:lnTo>
                  <a:cubicBezTo>
                    <a:pt x="-2940" y="81426"/>
                    <a:pt x="-1799" y="72282"/>
                    <a:pt x="8656" y="66281"/>
                  </a:cubicBezTo>
                  <a:lnTo>
                    <a:pt x="114253" y="4940"/>
                  </a:lnTo>
                  <a:cubicBezTo>
                    <a:pt x="125117" y="-1099"/>
                    <a:pt x="138195" y="-1632"/>
                    <a:pt x="149515" y="3511"/>
                  </a:cubicBezTo>
                  <a:lnTo>
                    <a:pt x="260150" y="67519"/>
                  </a:lnTo>
                  <a:cubicBezTo>
                    <a:pt x="269179" y="72758"/>
                    <a:pt x="268039" y="81902"/>
                    <a:pt x="257679" y="87903"/>
                  </a:cubicBezTo>
                  <a:lnTo>
                    <a:pt x="151987" y="149053"/>
                  </a:lnTo>
                  <a:cubicBezTo>
                    <a:pt x="141189" y="155159"/>
                    <a:pt x="128130" y="155759"/>
                    <a:pt x="116819" y="15067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18"/>
            <p:cNvSpPr/>
            <p:nvPr/>
          </p:nvSpPr>
          <p:spPr>
            <a:xfrm>
              <a:off x="4521449" y="3831731"/>
              <a:ext cx="266334" cy="153985"/>
            </a:xfrm>
            <a:custGeom>
              <a:avLst/>
              <a:gdLst/>
              <a:ahLst/>
              <a:cxnLst/>
              <a:rect l="l" t="t" r="r" b="b"/>
              <a:pathLst>
                <a:path w="266334" h="153985" extrusionOk="0">
                  <a:moveTo>
                    <a:pt x="116819" y="150474"/>
                  </a:moveTo>
                  <a:lnTo>
                    <a:pt x="6090" y="86466"/>
                  </a:lnTo>
                  <a:cubicBezTo>
                    <a:pt x="-2940" y="81228"/>
                    <a:pt x="-1799" y="72084"/>
                    <a:pt x="8656" y="66083"/>
                  </a:cubicBezTo>
                  <a:lnTo>
                    <a:pt x="114253" y="5028"/>
                  </a:lnTo>
                  <a:cubicBezTo>
                    <a:pt x="125088" y="-1087"/>
                    <a:pt x="138195" y="-1659"/>
                    <a:pt x="149515" y="3504"/>
                  </a:cubicBezTo>
                  <a:lnTo>
                    <a:pt x="260245" y="67607"/>
                  </a:lnTo>
                  <a:cubicBezTo>
                    <a:pt x="269275" y="72750"/>
                    <a:pt x="268134" y="81894"/>
                    <a:pt x="257679" y="87990"/>
                  </a:cubicBezTo>
                  <a:lnTo>
                    <a:pt x="152082" y="149046"/>
                  </a:lnTo>
                  <a:cubicBezTo>
                    <a:pt x="141218" y="155084"/>
                    <a:pt x="128140" y="155618"/>
                    <a:pt x="116819" y="15047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722;p18"/>
            <p:cNvSpPr/>
            <p:nvPr/>
          </p:nvSpPr>
          <p:spPr>
            <a:xfrm>
              <a:off x="4678466" y="3922592"/>
              <a:ext cx="266239" cy="153993"/>
            </a:xfrm>
            <a:custGeom>
              <a:avLst/>
              <a:gdLst/>
              <a:ahLst/>
              <a:cxnLst/>
              <a:rect l="l" t="t" r="r" b="b"/>
              <a:pathLst>
                <a:path w="266239" h="153993" extrusionOk="0">
                  <a:moveTo>
                    <a:pt x="116724" y="150482"/>
                  </a:moveTo>
                  <a:lnTo>
                    <a:pt x="6089" y="86474"/>
                  </a:lnTo>
                  <a:cubicBezTo>
                    <a:pt x="-2940" y="81235"/>
                    <a:pt x="-1799" y="72091"/>
                    <a:pt x="8656" y="66091"/>
                  </a:cubicBezTo>
                  <a:lnTo>
                    <a:pt x="114253" y="4940"/>
                  </a:lnTo>
                  <a:cubicBezTo>
                    <a:pt x="125088" y="-1099"/>
                    <a:pt x="138138" y="-1632"/>
                    <a:pt x="149420" y="3511"/>
                  </a:cubicBezTo>
                  <a:lnTo>
                    <a:pt x="260150" y="67519"/>
                  </a:lnTo>
                  <a:cubicBezTo>
                    <a:pt x="269180" y="72758"/>
                    <a:pt x="268039" y="81902"/>
                    <a:pt x="257584" y="87903"/>
                  </a:cubicBezTo>
                  <a:lnTo>
                    <a:pt x="151987" y="149053"/>
                  </a:lnTo>
                  <a:cubicBezTo>
                    <a:pt x="141123" y="155092"/>
                    <a:pt x="128044" y="155626"/>
                    <a:pt x="116724"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 name="Google Shape;723;p18"/>
            <p:cNvSpPr/>
            <p:nvPr/>
          </p:nvSpPr>
          <p:spPr>
            <a:xfrm>
              <a:off x="4835195" y="4013365"/>
              <a:ext cx="266474" cy="153993"/>
            </a:xfrm>
            <a:custGeom>
              <a:avLst/>
              <a:gdLst/>
              <a:ahLst/>
              <a:cxnLst/>
              <a:rect l="l" t="t" r="r" b="b"/>
              <a:pathLst>
                <a:path w="266474" h="153993" extrusionOk="0">
                  <a:moveTo>
                    <a:pt x="117013" y="150482"/>
                  </a:moveTo>
                  <a:lnTo>
                    <a:pt x="6284" y="86474"/>
                  </a:lnTo>
                  <a:cubicBezTo>
                    <a:pt x="-3221" y="81235"/>
                    <a:pt x="-1605" y="72091"/>
                    <a:pt x="8850" y="66091"/>
                  </a:cubicBezTo>
                  <a:lnTo>
                    <a:pt x="114447" y="4940"/>
                  </a:lnTo>
                  <a:cubicBezTo>
                    <a:pt x="125311" y="-1099"/>
                    <a:pt x="138389" y="-1632"/>
                    <a:pt x="149709" y="3511"/>
                  </a:cubicBezTo>
                  <a:lnTo>
                    <a:pt x="260344" y="67519"/>
                  </a:lnTo>
                  <a:cubicBezTo>
                    <a:pt x="269373" y="72758"/>
                    <a:pt x="268328" y="81902"/>
                    <a:pt x="257873" y="87903"/>
                  </a:cubicBezTo>
                  <a:lnTo>
                    <a:pt x="152276" y="149053"/>
                  </a:lnTo>
                  <a:cubicBezTo>
                    <a:pt x="141412" y="155092"/>
                    <a:pt x="128333" y="155626"/>
                    <a:pt x="117013"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 name="Google Shape;724;p18"/>
            <p:cNvSpPr/>
            <p:nvPr/>
          </p:nvSpPr>
          <p:spPr>
            <a:xfrm>
              <a:off x="4992397" y="4104213"/>
              <a:ext cx="266533" cy="154079"/>
            </a:xfrm>
            <a:custGeom>
              <a:avLst/>
              <a:gdLst/>
              <a:ahLst/>
              <a:cxnLst/>
              <a:rect l="l" t="t" r="r" b="b"/>
              <a:pathLst>
                <a:path w="266533" h="154079" extrusionOk="0">
                  <a:moveTo>
                    <a:pt x="116733" y="150502"/>
                  </a:moveTo>
                  <a:lnTo>
                    <a:pt x="6098" y="86399"/>
                  </a:lnTo>
                  <a:cubicBezTo>
                    <a:pt x="-2931" y="81255"/>
                    <a:pt x="-1790" y="72111"/>
                    <a:pt x="8570" y="66015"/>
                  </a:cubicBezTo>
                  <a:lnTo>
                    <a:pt x="114262" y="4960"/>
                  </a:lnTo>
                  <a:cubicBezTo>
                    <a:pt x="125088" y="-1069"/>
                    <a:pt x="138119" y="-1631"/>
                    <a:pt x="149429" y="3436"/>
                  </a:cubicBezTo>
                  <a:lnTo>
                    <a:pt x="260444" y="67539"/>
                  </a:lnTo>
                  <a:cubicBezTo>
                    <a:pt x="269474" y="72778"/>
                    <a:pt x="268333" y="81922"/>
                    <a:pt x="257878" y="87923"/>
                  </a:cubicBezTo>
                  <a:lnTo>
                    <a:pt x="152281" y="148978"/>
                  </a:lnTo>
                  <a:cubicBezTo>
                    <a:pt x="141369" y="155198"/>
                    <a:pt x="128139" y="155760"/>
                    <a:pt x="116733" y="15050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 name="Google Shape;725;p18"/>
            <p:cNvSpPr/>
            <p:nvPr/>
          </p:nvSpPr>
          <p:spPr>
            <a:xfrm>
              <a:off x="5149329" y="4195292"/>
              <a:ext cx="266248" cy="153993"/>
            </a:xfrm>
            <a:custGeom>
              <a:avLst/>
              <a:gdLst/>
              <a:ahLst/>
              <a:cxnLst/>
              <a:rect l="l" t="t" r="r" b="b"/>
              <a:pathLst>
                <a:path w="266248" h="153993" extrusionOk="0">
                  <a:moveTo>
                    <a:pt x="116819" y="150482"/>
                  </a:moveTo>
                  <a:lnTo>
                    <a:pt x="6090" y="86474"/>
                  </a:lnTo>
                  <a:cubicBezTo>
                    <a:pt x="-2940" y="81235"/>
                    <a:pt x="-1799" y="72091"/>
                    <a:pt x="8656" y="66091"/>
                  </a:cubicBezTo>
                  <a:lnTo>
                    <a:pt x="114253" y="4940"/>
                  </a:lnTo>
                  <a:cubicBezTo>
                    <a:pt x="125117" y="-1099"/>
                    <a:pt x="138195" y="-1632"/>
                    <a:pt x="149515" y="3511"/>
                  </a:cubicBezTo>
                  <a:lnTo>
                    <a:pt x="260150" y="67519"/>
                  </a:lnTo>
                  <a:cubicBezTo>
                    <a:pt x="269179" y="72758"/>
                    <a:pt x="268039" y="81902"/>
                    <a:pt x="257679" y="87903"/>
                  </a:cubicBezTo>
                  <a:lnTo>
                    <a:pt x="151987" y="149053"/>
                  </a:lnTo>
                  <a:cubicBezTo>
                    <a:pt x="141151" y="155092"/>
                    <a:pt x="128101" y="155626"/>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18"/>
            <p:cNvSpPr/>
            <p:nvPr/>
          </p:nvSpPr>
          <p:spPr>
            <a:xfrm>
              <a:off x="5306305" y="4285820"/>
              <a:ext cx="266280" cy="154040"/>
            </a:xfrm>
            <a:custGeom>
              <a:avLst/>
              <a:gdLst/>
              <a:ahLst/>
              <a:cxnLst/>
              <a:rect l="l" t="t" r="r" b="b"/>
              <a:pathLst>
                <a:path w="266280" h="154040" extrusionOk="0">
                  <a:moveTo>
                    <a:pt x="116765" y="150537"/>
                  </a:moveTo>
                  <a:lnTo>
                    <a:pt x="6130" y="86434"/>
                  </a:lnTo>
                  <a:cubicBezTo>
                    <a:pt x="-2899" y="81195"/>
                    <a:pt x="-1853" y="72147"/>
                    <a:pt x="8602" y="66051"/>
                  </a:cubicBezTo>
                  <a:lnTo>
                    <a:pt x="114199" y="4995"/>
                  </a:lnTo>
                  <a:cubicBezTo>
                    <a:pt x="125053" y="-1081"/>
                    <a:pt x="138132" y="-1644"/>
                    <a:pt x="149461" y="3471"/>
                  </a:cubicBezTo>
                  <a:lnTo>
                    <a:pt x="260191" y="67575"/>
                  </a:lnTo>
                  <a:cubicBezTo>
                    <a:pt x="269221" y="72813"/>
                    <a:pt x="268080" y="81862"/>
                    <a:pt x="257625" y="87958"/>
                  </a:cubicBezTo>
                  <a:lnTo>
                    <a:pt x="152028" y="149013"/>
                  </a:lnTo>
                  <a:cubicBezTo>
                    <a:pt x="141192" y="155128"/>
                    <a:pt x="128085" y="155700"/>
                    <a:pt x="116765" y="15053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18"/>
            <p:cNvSpPr/>
            <p:nvPr/>
          </p:nvSpPr>
          <p:spPr>
            <a:xfrm>
              <a:off x="3348561" y="3153075"/>
              <a:ext cx="342095" cy="197622"/>
            </a:xfrm>
            <a:custGeom>
              <a:avLst/>
              <a:gdLst/>
              <a:ahLst/>
              <a:cxnLst/>
              <a:rect l="l" t="t" r="r" b="b"/>
              <a:pathLst>
                <a:path w="342095" h="197622" extrusionOk="0">
                  <a:moveTo>
                    <a:pt x="192200" y="194194"/>
                  </a:moveTo>
                  <a:lnTo>
                    <a:pt x="6098" y="86466"/>
                  </a:lnTo>
                  <a:cubicBezTo>
                    <a:pt x="-2931" y="81228"/>
                    <a:pt x="-1790" y="72179"/>
                    <a:pt x="8570" y="66083"/>
                  </a:cubicBezTo>
                  <a:lnTo>
                    <a:pt x="114262" y="5028"/>
                  </a:lnTo>
                  <a:cubicBezTo>
                    <a:pt x="125069" y="-1087"/>
                    <a:pt x="138138" y="-1659"/>
                    <a:pt x="149429" y="3504"/>
                  </a:cubicBezTo>
                  <a:lnTo>
                    <a:pt x="336006" y="111231"/>
                  </a:lnTo>
                  <a:cubicBezTo>
                    <a:pt x="345036" y="116470"/>
                    <a:pt x="343895" y="125614"/>
                    <a:pt x="333440" y="131615"/>
                  </a:cubicBezTo>
                  <a:lnTo>
                    <a:pt x="227463" y="192575"/>
                  </a:lnTo>
                  <a:cubicBezTo>
                    <a:pt x="216627" y="198680"/>
                    <a:pt x="203549" y="199281"/>
                    <a:pt x="192200" y="19419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18"/>
            <p:cNvSpPr/>
            <p:nvPr/>
          </p:nvSpPr>
          <p:spPr>
            <a:xfrm>
              <a:off x="5350264" y="4375807"/>
              <a:ext cx="378572" cy="242223"/>
            </a:xfrm>
            <a:custGeom>
              <a:avLst/>
              <a:gdLst/>
              <a:ahLst/>
              <a:cxnLst/>
              <a:rect l="l" t="t" r="r" b="b"/>
              <a:pathLst>
                <a:path w="378572" h="242223" extrusionOk="0">
                  <a:moveTo>
                    <a:pt x="371823" y="67980"/>
                  </a:moveTo>
                  <a:lnTo>
                    <a:pt x="261189" y="3972"/>
                  </a:lnTo>
                  <a:cubicBezTo>
                    <a:pt x="250867" y="-1324"/>
                    <a:pt x="238625" y="-1324"/>
                    <a:pt x="228303" y="3972"/>
                  </a:cubicBezTo>
                  <a:lnTo>
                    <a:pt x="116718" y="68551"/>
                  </a:lnTo>
                  <a:cubicBezTo>
                    <a:pt x="107213" y="73790"/>
                    <a:pt x="107213" y="82267"/>
                    <a:pt x="116718" y="87601"/>
                  </a:cubicBezTo>
                  <a:lnTo>
                    <a:pt x="125557" y="92745"/>
                  </a:lnTo>
                  <a:cubicBezTo>
                    <a:pt x="133921" y="97507"/>
                    <a:pt x="133826" y="105413"/>
                    <a:pt x="125557" y="110271"/>
                  </a:cubicBezTo>
                  <a:lnTo>
                    <a:pt x="7129" y="178470"/>
                  </a:lnTo>
                  <a:cubicBezTo>
                    <a:pt x="-2376" y="183804"/>
                    <a:pt x="-2376" y="192281"/>
                    <a:pt x="7129" y="197520"/>
                  </a:cubicBezTo>
                  <a:lnTo>
                    <a:pt x="77558" y="238287"/>
                  </a:lnTo>
                  <a:cubicBezTo>
                    <a:pt x="87861" y="243535"/>
                    <a:pt x="100046" y="243535"/>
                    <a:pt x="110349" y="238287"/>
                  </a:cubicBezTo>
                  <a:lnTo>
                    <a:pt x="220794" y="174469"/>
                  </a:lnTo>
                  <a:lnTo>
                    <a:pt x="243605" y="161229"/>
                  </a:lnTo>
                  <a:lnTo>
                    <a:pt x="260048" y="151704"/>
                  </a:lnTo>
                  <a:lnTo>
                    <a:pt x="276587" y="142179"/>
                  </a:lnTo>
                  <a:lnTo>
                    <a:pt x="371633" y="87220"/>
                  </a:lnTo>
                  <a:cubicBezTo>
                    <a:pt x="380853" y="81696"/>
                    <a:pt x="380853" y="73219"/>
                    <a:pt x="371823" y="6798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18"/>
            <p:cNvSpPr/>
            <p:nvPr/>
          </p:nvSpPr>
          <p:spPr>
            <a:xfrm>
              <a:off x="2893378" y="3416909"/>
              <a:ext cx="266442" cy="154101"/>
            </a:xfrm>
            <a:custGeom>
              <a:avLst/>
              <a:gdLst/>
              <a:ahLst/>
              <a:cxnLst/>
              <a:rect l="l" t="t" r="r" b="b"/>
              <a:pathLst>
                <a:path w="266442" h="154101" extrusionOk="0">
                  <a:moveTo>
                    <a:pt x="116927" y="150672"/>
                  </a:moveTo>
                  <a:lnTo>
                    <a:pt x="6292" y="86664"/>
                  </a:lnTo>
                  <a:cubicBezTo>
                    <a:pt x="-3212" y="81426"/>
                    <a:pt x="-1597" y="72282"/>
                    <a:pt x="8763" y="66281"/>
                  </a:cubicBezTo>
                  <a:lnTo>
                    <a:pt x="114456" y="4940"/>
                  </a:lnTo>
                  <a:cubicBezTo>
                    <a:pt x="125291" y="-1099"/>
                    <a:pt x="138341" y="-1632"/>
                    <a:pt x="149623" y="3511"/>
                  </a:cubicBezTo>
                  <a:lnTo>
                    <a:pt x="260353" y="67519"/>
                  </a:lnTo>
                  <a:cubicBezTo>
                    <a:pt x="269382" y="72758"/>
                    <a:pt x="268241" y="81902"/>
                    <a:pt x="257786" y="87903"/>
                  </a:cubicBezTo>
                  <a:lnTo>
                    <a:pt x="152189" y="149053"/>
                  </a:lnTo>
                  <a:cubicBezTo>
                    <a:pt x="141354" y="155159"/>
                    <a:pt x="128275" y="155759"/>
                    <a:pt x="116927" y="15067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18"/>
            <p:cNvSpPr/>
            <p:nvPr/>
          </p:nvSpPr>
          <p:spPr>
            <a:xfrm>
              <a:off x="3049635" y="3507492"/>
              <a:ext cx="266442" cy="153993"/>
            </a:xfrm>
            <a:custGeom>
              <a:avLst/>
              <a:gdLst/>
              <a:ahLst/>
              <a:cxnLst/>
              <a:rect l="l" t="t" r="r" b="b"/>
              <a:pathLst>
                <a:path w="266442" h="153993" extrusionOk="0">
                  <a:moveTo>
                    <a:pt x="116927" y="150482"/>
                  </a:moveTo>
                  <a:lnTo>
                    <a:pt x="6292" y="86474"/>
                  </a:lnTo>
                  <a:cubicBezTo>
                    <a:pt x="-3212" y="81235"/>
                    <a:pt x="-1597" y="72091"/>
                    <a:pt x="8763" y="66090"/>
                  </a:cubicBezTo>
                  <a:lnTo>
                    <a:pt x="114456" y="4940"/>
                  </a:lnTo>
                  <a:cubicBezTo>
                    <a:pt x="125291" y="-1099"/>
                    <a:pt x="138341" y="-1632"/>
                    <a:pt x="149623" y="3511"/>
                  </a:cubicBezTo>
                  <a:lnTo>
                    <a:pt x="260353" y="67519"/>
                  </a:lnTo>
                  <a:cubicBezTo>
                    <a:pt x="269382" y="72758"/>
                    <a:pt x="268241" y="81902"/>
                    <a:pt x="257786" y="87903"/>
                  </a:cubicBezTo>
                  <a:lnTo>
                    <a:pt x="152189" y="149053"/>
                  </a:lnTo>
                  <a:cubicBezTo>
                    <a:pt x="141325" y="155092"/>
                    <a:pt x="128247" y="155625"/>
                    <a:pt x="116927"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 name="Google Shape;731;p18"/>
            <p:cNvSpPr/>
            <p:nvPr/>
          </p:nvSpPr>
          <p:spPr>
            <a:xfrm>
              <a:off x="3205860" y="3597884"/>
              <a:ext cx="266188" cy="153922"/>
            </a:xfrm>
            <a:custGeom>
              <a:avLst/>
              <a:gdLst/>
              <a:ahLst/>
              <a:cxnLst/>
              <a:rect l="l" t="t" r="r" b="b"/>
              <a:pathLst>
                <a:path w="266188" h="153922" extrusionOk="0">
                  <a:moveTo>
                    <a:pt x="116959" y="150482"/>
                  </a:moveTo>
                  <a:lnTo>
                    <a:pt x="6324" y="86474"/>
                  </a:lnTo>
                  <a:cubicBezTo>
                    <a:pt x="-3181" y="81235"/>
                    <a:pt x="-1660" y="72091"/>
                    <a:pt x="8795" y="66091"/>
                  </a:cubicBezTo>
                  <a:lnTo>
                    <a:pt x="114392" y="4940"/>
                  </a:lnTo>
                  <a:cubicBezTo>
                    <a:pt x="125256" y="-1099"/>
                    <a:pt x="138335" y="-1632"/>
                    <a:pt x="149655" y="3511"/>
                  </a:cubicBezTo>
                  <a:lnTo>
                    <a:pt x="260099" y="67519"/>
                  </a:lnTo>
                  <a:cubicBezTo>
                    <a:pt x="269129" y="72758"/>
                    <a:pt x="267988" y="81902"/>
                    <a:pt x="257533" y="87903"/>
                  </a:cubicBezTo>
                  <a:lnTo>
                    <a:pt x="151936" y="149053"/>
                  </a:lnTo>
                  <a:cubicBezTo>
                    <a:pt x="141148" y="154997"/>
                    <a:pt x="128193" y="155530"/>
                    <a:pt x="11695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 name="Google Shape;732;p18"/>
            <p:cNvSpPr/>
            <p:nvPr/>
          </p:nvSpPr>
          <p:spPr>
            <a:xfrm>
              <a:off x="4536462" y="4367735"/>
              <a:ext cx="266437" cy="154256"/>
            </a:xfrm>
            <a:custGeom>
              <a:avLst/>
              <a:gdLst/>
              <a:ahLst/>
              <a:cxnLst/>
              <a:rect l="l" t="t" r="r" b="b"/>
              <a:pathLst>
                <a:path w="266437" h="154256" extrusionOk="0">
                  <a:moveTo>
                    <a:pt x="117013" y="150537"/>
                  </a:moveTo>
                  <a:lnTo>
                    <a:pt x="6284" y="86434"/>
                  </a:lnTo>
                  <a:cubicBezTo>
                    <a:pt x="-3221" y="81291"/>
                    <a:pt x="-1605" y="72147"/>
                    <a:pt x="8850" y="66051"/>
                  </a:cubicBezTo>
                  <a:lnTo>
                    <a:pt x="114447" y="4995"/>
                  </a:lnTo>
                  <a:cubicBezTo>
                    <a:pt x="125301" y="-1082"/>
                    <a:pt x="138380" y="-1644"/>
                    <a:pt x="149709" y="3472"/>
                  </a:cubicBezTo>
                  <a:lnTo>
                    <a:pt x="260154" y="67575"/>
                  </a:lnTo>
                  <a:cubicBezTo>
                    <a:pt x="269659" y="72814"/>
                    <a:pt x="268043" y="81862"/>
                    <a:pt x="257588" y="87958"/>
                  </a:cubicBezTo>
                  <a:lnTo>
                    <a:pt x="152181" y="149490"/>
                  </a:lnTo>
                  <a:cubicBezTo>
                    <a:pt x="141298" y="155452"/>
                    <a:pt x="128229" y="155843"/>
                    <a:pt x="117013" y="15053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18"/>
            <p:cNvSpPr/>
            <p:nvPr/>
          </p:nvSpPr>
          <p:spPr>
            <a:xfrm>
              <a:off x="4692711" y="4458183"/>
              <a:ext cx="266636" cy="153993"/>
            </a:xfrm>
            <a:custGeom>
              <a:avLst/>
              <a:gdLst/>
              <a:ahLst/>
              <a:cxnLst/>
              <a:rect l="l" t="t" r="r" b="b"/>
              <a:pathLst>
                <a:path w="266636" h="153993" extrusionOk="0">
                  <a:moveTo>
                    <a:pt x="116927" y="150482"/>
                  </a:moveTo>
                  <a:lnTo>
                    <a:pt x="6292" y="86474"/>
                  </a:lnTo>
                  <a:cubicBezTo>
                    <a:pt x="-3212" y="81235"/>
                    <a:pt x="-1597" y="72091"/>
                    <a:pt x="8763" y="66090"/>
                  </a:cubicBezTo>
                  <a:lnTo>
                    <a:pt x="114455" y="4940"/>
                  </a:lnTo>
                  <a:cubicBezTo>
                    <a:pt x="125291" y="-1099"/>
                    <a:pt x="138341" y="-1632"/>
                    <a:pt x="149623" y="3511"/>
                  </a:cubicBezTo>
                  <a:lnTo>
                    <a:pt x="260352" y="67519"/>
                  </a:lnTo>
                  <a:cubicBezTo>
                    <a:pt x="269857" y="72758"/>
                    <a:pt x="268242" y="81902"/>
                    <a:pt x="257786" y="87903"/>
                  </a:cubicBezTo>
                  <a:lnTo>
                    <a:pt x="152189" y="149053"/>
                  </a:lnTo>
                  <a:cubicBezTo>
                    <a:pt x="141325" y="155092"/>
                    <a:pt x="128247" y="155626"/>
                    <a:pt x="116927"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18"/>
            <p:cNvSpPr/>
            <p:nvPr/>
          </p:nvSpPr>
          <p:spPr>
            <a:xfrm>
              <a:off x="4849162" y="4548575"/>
              <a:ext cx="266442" cy="153993"/>
            </a:xfrm>
            <a:custGeom>
              <a:avLst/>
              <a:gdLst/>
              <a:ahLst/>
              <a:cxnLst/>
              <a:rect l="l" t="t" r="r" b="b"/>
              <a:pathLst>
                <a:path w="266442" h="153993" extrusionOk="0">
                  <a:moveTo>
                    <a:pt x="116733" y="150482"/>
                  </a:moveTo>
                  <a:lnTo>
                    <a:pt x="6099" y="86474"/>
                  </a:lnTo>
                  <a:cubicBezTo>
                    <a:pt x="-2931" y="81235"/>
                    <a:pt x="-1790" y="72091"/>
                    <a:pt x="8570" y="66091"/>
                  </a:cubicBezTo>
                  <a:lnTo>
                    <a:pt x="114262" y="4940"/>
                  </a:lnTo>
                  <a:cubicBezTo>
                    <a:pt x="125097" y="-1099"/>
                    <a:pt x="138147" y="-1632"/>
                    <a:pt x="149429" y="3511"/>
                  </a:cubicBezTo>
                  <a:lnTo>
                    <a:pt x="260159" y="67519"/>
                  </a:lnTo>
                  <a:cubicBezTo>
                    <a:pt x="269663" y="72758"/>
                    <a:pt x="268048" y="81902"/>
                    <a:pt x="257593" y="87903"/>
                  </a:cubicBezTo>
                  <a:lnTo>
                    <a:pt x="151995" y="149053"/>
                  </a:lnTo>
                  <a:cubicBezTo>
                    <a:pt x="141132" y="155092"/>
                    <a:pt x="128053" y="155626"/>
                    <a:pt x="116733"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18"/>
            <p:cNvSpPr/>
            <p:nvPr/>
          </p:nvSpPr>
          <p:spPr>
            <a:xfrm>
              <a:off x="5005419" y="4638967"/>
              <a:ext cx="266537" cy="154092"/>
            </a:xfrm>
            <a:custGeom>
              <a:avLst/>
              <a:gdLst/>
              <a:ahLst/>
              <a:cxnLst/>
              <a:rect l="l" t="t" r="r" b="b"/>
              <a:pathLst>
                <a:path w="266537" h="154092" extrusionOk="0">
                  <a:moveTo>
                    <a:pt x="116733" y="150482"/>
                  </a:moveTo>
                  <a:lnTo>
                    <a:pt x="6098" y="86474"/>
                  </a:lnTo>
                  <a:cubicBezTo>
                    <a:pt x="-2931" y="81235"/>
                    <a:pt x="-1790" y="72091"/>
                    <a:pt x="8570" y="66091"/>
                  </a:cubicBezTo>
                  <a:lnTo>
                    <a:pt x="114357" y="4940"/>
                  </a:lnTo>
                  <a:cubicBezTo>
                    <a:pt x="125192" y="-1099"/>
                    <a:pt x="138242" y="-1632"/>
                    <a:pt x="149524" y="3511"/>
                  </a:cubicBezTo>
                  <a:lnTo>
                    <a:pt x="260254" y="67519"/>
                  </a:lnTo>
                  <a:cubicBezTo>
                    <a:pt x="269759" y="72758"/>
                    <a:pt x="268143" y="81902"/>
                    <a:pt x="257688" y="87903"/>
                  </a:cubicBezTo>
                  <a:lnTo>
                    <a:pt x="152376" y="149053"/>
                  </a:lnTo>
                  <a:cubicBezTo>
                    <a:pt x="141407" y="155226"/>
                    <a:pt x="128158" y="155759"/>
                    <a:pt x="116733"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36;p18"/>
            <p:cNvSpPr/>
            <p:nvPr/>
          </p:nvSpPr>
          <p:spPr>
            <a:xfrm>
              <a:off x="3362257" y="3688277"/>
              <a:ext cx="306733" cy="177321"/>
            </a:xfrm>
            <a:custGeom>
              <a:avLst/>
              <a:gdLst/>
              <a:ahLst/>
              <a:cxnLst/>
              <a:rect l="l" t="t" r="r" b="b"/>
              <a:pathLst>
                <a:path w="306733" h="177321" extrusionOk="0">
                  <a:moveTo>
                    <a:pt x="157024" y="173818"/>
                  </a:moveTo>
                  <a:lnTo>
                    <a:pt x="6090" y="86474"/>
                  </a:lnTo>
                  <a:cubicBezTo>
                    <a:pt x="-2940" y="81235"/>
                    <a:pt x="-1799" y="72091"/>
                    <a:pt x="8656" y="66091"/>
                  </a:cubicBezTo>
                  <a:lnTo>
                    <a:pt x="114253" y="4940"/>
                  </a:lnTo>
                  <a:cubicBezTo>
                    <a:pt x="125117" y="-1099"/>
                    <a:pt x="138195" y="-1632"/>
                    <a:pt x="149516" y="3511"/>
                  </a:cubicBezTo>
                  <a:lnTo>
                    <a:pt x="300450" y="90856"/>
                  </a:lnTo>
                  <a:cubicBezTo>
                    <a:pt x="309955" y="96094"/>
                    <a:pt x="308339" y="105143"/>
                    <a:pt x="297884" y="111239"/>
                  </a:cubicBezTo>
                  <a:lnTo>
                    <a:pt x="192287" y="172294"/>
                  </a:lnTo>
                  <a:cubicBezTo>
                    <a:pt x="181451" y="178409"/>
                    <a:pt x="168344" y="178981"/>
                    <a:pt x="157024" y="17381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 name="Google Shape;737;p18"/>
            <p:cNvSpPr/>
            <p:nvPr/>
          </p:nvSpPr>
          <p:spPr>
            <a:xfrm>
              <a:off x="4339992" y="4254062"/>
              <a:ext cx="306655" cy="177321"/>
            </a:xfrm>
            <a:custGeom>
              <a:avLst/>
              <a:gdLst/>
              <a:ahLst/>
              <a:cxnLst/>
              <a:rect l="l" t="t" r="r" b="b"/>
              <a:pathLst>
                <a:path w="306655" h="177321" extrusionOk="0">
                  <a:moveTo>
                    <a:pt x="157227" y="173818"/>
                  </a:moveTo>
                  <a:lnTo>
                    <a:pt x="6292" y="86474"/>
                  </a:lnTo>
                  <a:cubicBezTo>
                    <a:pt x="-3212" y="81235"/>
                    <a:pt x="-1597" y="72091"/>
                    <a:pt x="8764" y="66090"/>
                  </a:cubicBezTo>
                  <a:lnTo>
                    <a:pt x="114456" y="4940"/>
                  </a:lnTo>
                  <a:cubicBezTo>
                    <a:pt x="125291" y="-1099"/>
                    <a:pt x="138341" y="-1632"/>
                    <a:pt x="149623" y="3511"/>
                  </a:cubicBezTo>
                  <a:lnTo>
                    <a:pt x="300557" y="90855"/>
                  </a:lnTo>
                  <a:cubicBezTo>
                    <a:pt x="309587" y="96094"/>
                    <a:pt x="308446" y="105143"/>
                    <a:pt x="298086" y="111239"/>
                  </a:cubicBezTo>
                  <a:lnTo>
                    <a:pt x="192394" y="172294"/>
                  </a:lnTo>
                  <a:cubicBezTo>
                    <a:pt x="181587" y="178409"/>
                    <a:pt x="168518" y="178981"/>
                    <a:pt x="157227" y="17381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 name="Google Shape;738;p18"/>
            <p:cNvSpPr/>
            <p:nvPr/>
          </p:nvSpPr>
          <p:spPr>
            <a:xfrm>
              <a:off x="3558805" y="3802100"/>
              <a:ext cx="891371" cy="515693"/>
            </a:xfrm>
            <a:custGeom>
              <a:avLst/>
              <a:gdLst/>
              <a:ahLst/>
              <a:cxnLst/>
              <a:rect l="l" t="t" r="r" b="b"/>
              <a:pathLst>
                <a:path w="891371" h="515693" extrusionOk="0">
                  <a:moveTo>
                    <a:pt x="741857" y="512051"/>
                  </a:moveTo>
                  <a:lnTo>
                    <a:pt x="6098" y="86474"/>
                  </a:lnTo>
                  <a:cubicBezTo>
                    <a:pt x="-2931" y="81235"/>
                    <a:pt x="-1790" y="72091"/>
                    <a:pt x="8570" y="66090"/>
                  </a:cubicBezTo>
                  <a:lnTo>
                    <a:pt x="114262" y="4940"/>
                  </a:lnTo>
                  <a:cubicBezTo>
                    <a:pt x="125097" y="-1099"/>
                    <a:pt x="138147" y="-1632"/>
                    <a:pt x="149429" y="3511"/>
                  </a:cubicBezTo>
                  <a:lnTo>
                    <a:pt x="885282" y="429374"/>
                  </a:lnTo>
                  <a:cubicBezTo>
                    <a:pt x="894312" y="434613"/>
                    <a:pt x="893171" y="443757"/>
                    <a:pt x="882716" y="449758"/>
                  </a:cubicBezTo>
                  <a:lnTo>
                    <a:pt x="777119" y="510908"/>
                  </a:lnTo>
                  <a:cubicBezTo>
                    <a:pt x="766208" y="516861"/>
                    <a:pt x="753129" y="517280"/>
                    <a:pt x="741857" y="51205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9" name="Google Shape;739;p18"/>
            <p:cNvSpPr/>
            <p:nvPr/>
          </p:nvSpPr>
          <p:spPr>
            <a:xfrm>
              <a:off x="3471751" y="3400145"/>
              <a:ext cx="266623" cy="154042"/>
            </a:xfrm>
            <a:custGeom>
              <a:avLst/>
              <a:gdLst/>
              <a:ahLst/>
              <a:cxnLst/>
              <a:rect l="l" t="t" r="r" b="b"/>
              <a:pathLst>
                <a:path w="266623" h="154042" extrusionOk="0">
                  <a:moveTo>
                    <a:pt x="116724" y="150482"/>
                  </a:moveTo>
                  <a:lnTo>
                    <a:pt x="6090" y="86474"/>
                  </a:lnTo>
                  <a:cubicBezTo>
                    <a:pt x="-2940" y="81235"/>
                    <a:pt x="-1799" y="72091"/>
                    <a:pt x="8656" y="66091"/>
                  </a:cubicBezTo>
                  <a:lnTo>
                    <a:pt x="114253" y="4940"/>
                  </a:lnTo>
                  <a:cubicBezTo>
                    <a:pt x="125088" y="-1099"/>
                    <a:pt x="138138" y="-1632"/>
                    <a:pt x="149420" y="3511"/>
                  </a:cubicBezTo>
                  <a:lnTo>
                    <a:pt x="260340" y="67519"/>
                  </a:lnTo>
                  <a:cubicBezTo>
                    <a:pt x="269845" y="72758"/>
                    <a:pt x="268229" y="81902"/>
                    <a:pt x="257774" y="87903"/>
                  </a:cubicBezTo>
                  <a:lnTo>
                    <a:pt x="152177" y="149053"/>
                  </a:lnTo>
                  <a:cubicBezTo>
                    <a:pt x="141256" y="155159"/>
                    <a:pt x="128092" y="155692"/>
                    <a:pt x="116724"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0" name="Google Shape;740;p18"/>
            <p:cNvSpPr/>
            <p:nvPr/>
          </p:nvSpPr>
          <p:spPr>
            <a:xfrm>
              <a:off x="3628284" y="3490390"/>
              <a:ext cx="266442" cy="154037"/>
            </a:xfrm>
            <a:custGeom>
              <a:avLst/>
              <a:gdLst/>
              <a:ahLst/>
              <a:cxnLst/>
              <a:rect l="l" t="t" r="r" b="b"/>
              <a:pathLst>
                <a:path w="266442" h="154037" extrusionOk="0">
                  <a:moveTo>
                    <a:pt x="116733" y="150534"/>
                  </a:moveTo>
                  <a:lnTo>
                    <a:pt x="6098" y="86431"/>
                  </a:lnTo>
                  <a:cubicBezTo>
                    <a:pt x="-2931" y="81192"/>
                    <a:pt x="-1790" y="72143"/>
                    <a:pt x="8570" y="66047"/>
                  </a:cubicBezTo>
                  <a:lnTo>
                    <a:pt x="114262" y="4992"/>
                  </a:lnTo>
                  <a:cubicBezTo>
                    <a:pt x="125078" y="-1075"/>
                    <a:pt x="138128" y="-1647"/>
                    <a:pt x="149429" y="3468"/>
                  </a:cubicBezTo>
                  <a:lnTo>
                    <a:pt x="260159" y="67571"/>
                  </a:lnTo>
                  <a:cubicBezTo>
                    <a:pt x="269664" y="72810"/>
                    <a:pt x="268048" y="81859"/>
                    <a:pt x="257593" y="87955"/>
                  </a:cubicBezTo>
                  <a:lnTo>
                    <a:pt x="151996" y="149010"/>
                  </a:lnTo>
                  <a:cubicBezTo>
                    <a:pt x="141160" y="155125"/>
                    <a:pt x="128053" y="155697"/>
                    <a:pt x="116733" y="15053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1" name="Google Shape;741;p18"/>
            <p:cNvSpPr/>
            <p:nvPr/>
          </p:nvSpPr>
          <p:spPr>
            <a:xfrm>
              <a:off x="3784546" y="3581216"/>
              <a:ext cx="266667" cy="153993"/>
            </a:xfrm>
            <a:custGeom>
              <a:avLst/>
              <a:gdLst/>
              <a:ahLst/>
              <a:cxnLst/>
              <a:rect l="l" t="t" r="r" b="b"/>
              <a:pathLst>
                <a:path w="266667" h="153993" extrusionOk="0">
                  <a:moveTo>
                    <a:pt x="117013" y="150482"/>
                  </a:moveTo>
                  <a:lnTo>
                    <a:pt x="6284" y="86474"/>
                  </a:lnTo>
                  <a:cubicBezTo>
                    <a:pt x="-3221" y="81235"/>
                    <a:pt x="-1605" y="72091"/>
                    <a:pt x="8850" y="66091"/>
                  </a:cubicBezTo>
                  <a:lnTo>
                    <a:pt x="114447" y="4940"/>
                  </a:lnTo>
                  <a:cubicBezTo>
                    <a:pt x="125311" y="-1099"/>
                    <a:pt x="138389" y="-1632"/>
                    <a:pt x="149709" y="3511"/>
                  </a:cubicBezTo>
                  <a:lnTo>
                    <a:pt x="260344" y="67519"/>
                  </a:lnTo>
                  <a:cubicBezTo>
                    <a:pt x="269849" y="72758"/>
                    <a:pt x="268328" y="81902"/>
                    <a:pt x="257873" y="87903"/>
                  </a:cubicBezTo>
                  <a:lnTo>
                    <a:pt x="152276" y="149053"/>
                  </a:lnTo>
                  <a:cubicBezTo>
                    <a:pt x="141412" y="155092"/>
                    <a:pt x="128333" y="155626"/>
                    <a:pt x="117013"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18"/>
            <p:cNvSpPr/>
            <p:nvPr/>
          </p:nvSpPr>
          <p:spPr>
            <a:xfrm>
              <a:off x="3941088" y="3671799"/>
              <a:ext cx="266351" cy="153784"/>
            </a:xfrm>
            <a:custGeom>
              <a:avLst/>
              <a:gdLst/>
              <a:ahLst/>
              <a:cxnLst/>
              <a:rect l="l" t="t" r="r" b="b"/>
              <a:pathLst>
                <a:path w="266351" h="153784" extrusionOk="0">
                  <a:moveTo>
                    <a:pt x="117013" y="150101"/>
                  </a:moveTo>
                  <a:lnTo>
                    <a:pt x="6284" y="86093"/>
                  </a:lnTo>
                  <a:cubicBezTo>
                    <a:pt x="-3221" y="80854"/>
                    <a:pt x="-1605" y="71710"/>
                    <a:pt x="8850" y="65710"/>
                  </a:cubicBezTo>
                  <a:lnTo>
                    <a:pt x="114162" y="4940"/>
                  </a:lnTo>
                  <a:cubicBezTo>
                    <a:pt x="125026" y="-1099"/>
                    <a:pt x="138104" y="-1632"/>
                    <a:pt x="149424" y="3511"/>
                  </a:cubicBezTo>
                  <a:lnTo>
                    <a:pt x="260059" y="67519"/>
                  </a:lnTo>
                  <a:cubicBezTo>
                    <a:pt x="269564" y="72758"/>
                    <a:pt x="267948" y="81902"/>
                    <a:pt x="257588" y="87903"/>
                  </a:cubicBezTo>
                  <a:lnTo>
                    <a:pt x="152181" y="149053"/>
                  </a:lnTo>
                  <a:cubicBezTo>
                    <a:pt x="141288" y="154968"/>
                    <a:pt x="128238" y="155359"/>
                    <a:pt x="117013" y="15010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18"/>
            <p:cNvSpPr/>
            <p:nvPr/>
          </p:nvSpPr>
          <p:spPr>
            <a:xfrm>
              <a:off x="4097622" y="3762381"/>
              <a:ext cx="266636" cy="153993"/>
            </a:xfrm>
            <a:custGeom>
              <a:avLst/>
              <a:gdLst/>
              <a:ahLst/>
              <a:cxnLst/>
              <a:rect l="l" t="t" r="r" b="b"/>
              <a:pathLst>
                <a:path w="266636" h="153993" extrusionOk="0">
                  <a:moveTo>
                    <a:pt x="116927" y="150482"/>
                  </a:moveTo>
                  <a:lnTo>
                    <a:pt x="6292" y="86474"/>
                  </a:lnTo>
                  <a:cubicBezTo>
                    <a:pt x="-3212" y="81235"/>
                    <a:pt x="-1597" y="72091"/>
                    <a:pt x="8764" y="66091"/>
                  </a:cubicBezTo>
                  <a:lnTo>
                    <a:pt x="114456" y="4940"/>
                  </a:lnTo>
                  <a:cubicBezTo>
                    <a:pt x="125291" y="-1099"/>
                    <a:pt x="138341" y="-1632"/>
                    <a:pt x="149623" y="3511"/>
                  </a:cubicBezTo>
                  <a:lnTo>
                    <a:pt x="260353" y="67519"/>
                  </a:lnTo>
                  <a:cubicBezTo>
                    <a:pt x="269857" y="72758"/>
                    <a:pt x="268241" y="81902"/>
                    <a:pt x="257786" y="87903"/>
                  </a:cubicBezTo>
                  <a:lnTo>
                    <a:pt x="152189" y="149053"/>
                  </a:lnTo>
                  <a:cubicBezTo>
                    <a:pt x="141325" y="155092"/>
                    <a:pt x="128247" y="155626"/>
                    <a:pt x="116927"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4" name="Google Shape;744;p18"/>
            <p:cNvSpPr/>
            <p:nvPr/>
          </p:nvSpPr>
          <p:spPr>
            <a:xfrm>
              <a:off x="4254133" y="3852876"/>
              <a:ext cx="266854" cy="154172"/>
            </a:xfrm>
            <a:custGeom>
              <a:avLst/>
              <a:gdLst/>
              <a:ahLst/>
              <a:cxnLst/>
              <a:rect l="l" t="t" r="r" b="b"/>
              <a:pathLst>
                <a:path w="266854" h="154172" extrusionOk="0">
                  <a:moveTo>
                    <a:pt x="116959" y="150570"/>
                  </a:moveTo>
                  <a:lnTo>
                    <a:pt x="6324" y="86466"/>
                  </a:lnTo>
                  <a:cubicBezTo>
                    <a:pt x="-3181" y="81228"/>
                    <a:pt x="-1660" y="72179"/>
                    <a:pt x="8795" y="66083"/>
                  </a:cubicBezTo>
                  <a:lnTo>
                    <a:pt x="114772" y="5028"/>
                  </a:lnTo>
                  <a:cubicBezTo>
                    <a:pt x="125608" y="-1087"/>
                    <a:pt x="138715" y="-1659"/>
                    <a:pt x="150035" y="3504"/>
                  </a:cubicBezTo>
                  <a:lnTo>
                    <a:pt x="260764" y="67607"/>
                  </a:lnTo>
                  <a:cubicBezTo>
                    <a:pt x="269794" y="72846"/>
                    <a:pt x="268653" y="81894"/>
                    <a:pt x="258198" y="87990"/>
                  </a:cubicBezTo>
                  <a:lnTo>
                    <a:pt x="152601" y="149046"/>
                  </a:lnTo>
                  <a:cubicBezTo>
                    <a:pt x="141661" y="155294"/>
                    <a:pt x="128383" y="155865"/>
                    <a:pt x="116959" y="15057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5" name="Google Shape;745;p18"/>
            <p:cNvSpPr/>
            <p:nvPr/>
          </p:nvSpPr>
          <p:spPr>
            <a:xfrm>
              <a:off x="4410814" y="3943451"/>
              <a:ext cx="266442" cy="153993"/>
            </a:xfrm>
            <a:custGeom>
              <a:avLst/>
              <a:gdLst/>
              <a:ahLst/>
              <a:cxnLst/>
              <a:rect l="l" t="t" r="r" b="b"/>
              <a:pathLst>
                <a:path w="266442" h="153993" extrusionOk="0">
                  <a:moveTo>
                    <a:pt x="116819" y="150482"/>
                  </a:moveTo>
                  <a:lnTo>
                    <a:pt x="6089" y="86474"/>
                  </a:lnTo>
                  <a:cubicBezTo>
                    <a:pt x="-2940" y="81235"/>
                    <a:pt x="-1799" y="72091"/>
                    <a:pt x="8656" y="66091"/>
                  </a:cubicBezTo>
                  <a:lnTo>
                    <a:pt x="114253" y="4940"/>
                  </a:lnTo>
                  <a:cubicBezTo>
                    <a:pt x="125117" y="-1099"/>
                    <a:pt x="138195" y="-1632"/>
                    <a:pt x="149516" y="3511"/>
                  </a:cubicBezTo>
                  <a:lnTo>
                    <a:pt x="260150" y="67519"/>
                  </a:lnTo>
                  <a:cubicBezTo>
                    <a:pt x="269655" y="72758"/>
                    <a:pt x="268039" y="81902"/>
                    <a:pt x="257679" y="87903"/>
                  </a:cubicBezTo>
                  <a:lnTo>
                    <a:pt x="151987" y="149053"/>
                  </a:lnTo>
                  <a:cubicBezTo>
                    <a:pt x="141151" y="155092"/>
                    <a:pt x="128101" y="155626"/>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6" name="Google Shape;746;p18"/>
            <p:cNvSpPr/>
            <p:nvPr/>
          </p:nvSpPr>
          <p:spPr>
            <a:xfrm>
              <a:off x="4567356" y="4034034"/>
              <a:ext cx="266239" cy="153993"/>
            </a:xfrm>
            <a:custGeom>
              <a:avLst/>
              <a:gdLst/>
              <a:ahLst/>
              <a:cxnLst/>
              <a:rect l="l" t="t" r="r" b="b"/>
              <a:pathLst>
                <a:path w="266239" h="153993" extrusionOk="0">
                  <a:moveTo>
                    <a:pt x="116819" y="150482"/>
                  </a:moveTo>
                  <a:lnTo>
                    <a:pt x="6089" y="86474"/>
                  </a:lnTo>
                  <a:cubicBezTo>
                    <a:pt x="-2940" y="81235"/>
                    <a:pt x="-1799" y="72091"/>
                    <a:pt x="8656" y="66090"/>
                  </a:cubicBezTo>
                  <a:lnTo>
                    <a:pt x="114253" y="4940"/>
                  </a:lnTo>
                  <a:cubicBezTo>
                    <a:pt x="125117" y="-1099"/>
                    <a:pt x="138195" y="-1632"/>
                    <a:pt x="149515" y="3511"/>
                  </a:cubicBezTo>
                  <a:lnTo>
                    <a:pt x="260150" y="67519"/>
                  </a:lnTo>
                  <a:cubicBezTo>
                    <a:pt x="269180" y="72758"/>
                    <a:pt x="268039" y="81902"/>
                    <a:pt x="257584" y="87903"/>
                  </a:cubicBezTo>
                  <a:lnTo>
                    <a:pt x="151987" y="149053"/>
                  </a:lnTo>
                  <a:cubicBezTo>
                    <a:pt x="141151" y="155092"/>
                    <a:pt x="128101" y="155625"/>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7" name="Google Shape;747;p18"/>
            <p:cNvSpPr/>
            <p:nvPr/>
          </p:nvSpPr>
          <p:spPr>
            <a:xfrm>
              <a:off x="4723985" y="4124617"/>
              <a:ext cx="266248" cy="154017"/>
            </a:xfrm>
            <a:custGeom>
              <a:avLst/>
              <a:gdLst/>
              <a:ahLst/>
              <a:cxnLst/>
              <a:rect l="l" t="t" r="r" b="b"/>
              <a:pathLst>
                <a:path w="266248" h="154017" extrusionOk="0">
                  <a:moveTo>
                    <a:pt x="116638" y="150482"/>
                  </a:moveTo>
                  <a:lnTo>
                    <a:pt x="6098" y="86474"/>
                  </a:lnTo>
                  <a:cubicBezTo>
                    <a:pt x="-2931" y="81235"/>
                    <a:pt x="-1790" y="72091"/>
                    <a:pt x="8570" y="66091"/>
                  </a:cubicBezTo>
                  <a:lnTo>
                    <a:pt x="114262" y="4940"/>
                  </a:lnTo>
                  <a:cubicBezTo>
                    <a:pt x="125097" y="-1099"/>
                    <a:pt x="138147" y="-1632"/>
                    <a:pt x="149429" y="3511"/>
                  </a:cubicBezTo>
                  <a:lnTo>
                    <a:pt x="260159" y="67519"/>
                  </a:lnTo>
                  <a:cubicBezTo>
                    <a:pt x="269188" y="72758"/>
                    <a:pt x="268048" y="81902"/>
                    <a:pt x="257592" y="87903"/>
                  </a:cubicBezTo>
                  <a:lnTo>
                    <a:pt x="151996" y="149053"/>
                  </a:lnTo>
                  <a:cubicBezTo>
                    <a:pt x="141103" y="155130"/>
                    <a:pt x="127977" y="155654"/>
                    <a:pt x="116638"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8" name="Google Shape;748;p18"/>
            <p:cNvSpPr/>
            <p:nvPr/>
          </p:nvSpPr>
          <p:spPr>
            <a:xfrm>
              <a:off x="4880346" y="4215112"/>
              <a:ext cx="266334" cy="154040"/>
            </a:xfrm>
            <a:custGeom>
              <a:avLst/>
              <a:gdLst/>
              <a:ahLst/>
              <a:cxnLst/>
              <a:rect l="l" t="t" r="r" b="b"/>
              <a:pathLst>
                <a:path w="266334" h="154040" extrusionOk="0">
                  <a:moveTo>
                    <a:pt x="116819" y="150570"/>
                  </a:moveTo>
                  <a:lnTo>
                    <a:pt x="6090" y="86466"/>
                  </a:lnTo>
                  <a:cubicBezTo>
                    <a:pt x="-2940" y="81228"/>
                    <a:pt x="-1799" y="72179"/>
                    <a:pt x="8656" y="66083"/>
                  </a:cubicBezTo>
                  <a:lnTo>
                    <a:pt x="114253" y="5028"/>
                  </a:lnTo>
                  <a:cubicBezTo>
                    <a:pt x="125088" y="-1087"/>
                    <a:pt x="138195" y="-1659"/>
                    <a:pt x="149515" y="3504"/>
                  </a:cubicBezTo>
                  <a:lnTo>
                    <a:pt x="260245" y="67607"/>
                  </a:lnTo>
                  <a:cubicBezTo>
                    <a:pt x="269275" y="72750"/>
                    <a:pt x="268134" y="81894"/>
                    <a:pt x="257679" y="87990"/>
                  </a:cubicBezTo>
                  <a:lnTo>
                    <a:pt x="152082" y="149046"/>
                  </a:lnTo>
                  <a:cubicBezTo>
                    <a:pt x="141227" y="155122"/>
                    <a:pt x="128149" y="155685"/>
                    <a:pt x="116819" y="15057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9" name="Google Shape;749;p18"/>
            <p:cNvSpPr/>
            <p:nvPr/>
          </p:nvSpPr>
          <p:spPr>
            <a:xfrm>
              <a:off x="5036888" y="4305687"/>
              <a:ext cx="266442" cy="153993"/>
            </a:xfrm>
            <a:custGeom>
              <a:avLst/>
              <a:gdLst/>
              <a:ahLst/>
              <a:cxnLst/>
              <a:rect l="l" t="t" r="r" b="b"/>
              <a:pathLst>
                <a:path w="266442" h="153993" extrusionOk="0">
                  <a:moveTo>
                    <a:pt x="116819" y="150482"/>
                  </a:moveTo>
                  <a:lnTo>
                    <a:pt x="6090" y="86474"/>
                  </a:lnTo>
                  <a:cubicBezTo>
                    <a:pt x="-2940" y="81235"/>
                    <a:pt x="-1799" y="72091"/>
                    <a:pt x="8656" y="66091"/>
                  </a:cubicBezTo>
                  <a:lnTo>
                    <a:pt x="114253" y="4940"/>
                  </a:lnTo>
                  <a:cubicBezTo>
                    <a:pt x="125117" y="-1099"/>
                    <a:pt x="138195" y="-1632"/>
                    <a:pt x="149515" y="3511"/>
                  </a:cubicBezTo>
                  <a:lnTo>
                    <a:pt x="260150" y="67519"/>
                  </a:lnTo>
                  <a:cubicBezTo>
                    <a:pt x="269655" y="72758"/>
                    <a:pt x="268039" y="81902"/>
                    <a:pt x="257679" y="87903"/>
                  </a:cubicBezTo>
                  <a:lnTo>
                    <a:pt x="151987" y="149053"/>
                  </a:lnTo>
                  <a:cubicBezTo>
                    <a:pt x="141151" y="155092"/>
                    <a:pt x="128101" y="155626"/>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0" name="Google Shape;750;p18"/>
            <p:cNvSpPr/>
            <p:nvPr/>
          </p:nvSpPr>
          <p:spPr>
            <a:xfrm>
              <a:off x="5193145" y="4396270"/>
              <a:ext cx="266239" cy="154284"/>
            </a:xfrm>
            <a:custGeom>
              <a:avLst/>
              <a:gdLst/>
              <a:ahLst/>
              <a:cxnLst/>
              <a:rect l="l" t="t" r="r" b="b"/>
              <a:pathLst>
                <a:path w="266239" h="154284" extrusionOk="0">
                  <a:moveTo>
                    <a:pt x="116724" y="150482"/>
                  </a:moveTo>
                  <a:lnTo>
                    <a:pt x="6089" y="86474"/>
                  </a:lnTo>
                  <a:cubicBezTo>
                    <a:pt x="-2940" y="81235"/>
                    <a:pt x="-1799" y="72091"/>
                    <a:pt x="8656" y="66090"/>
                  </a:cubicBezTo>
                  <a:lnTo>
                    <a:pt x="114253" y="4940"/>
                  </a:lnTo>
                  <a:cubicBezTo>
                    <a:pt x="125088" y="-1099"/>
                    <a:pt x="138138" y="-1632"/>
                    <a:pt x="149420" y="3511"/>
                  </a:cubicBezTo>
                  <a:lnTo>
                    <a:pt x="260150" y="67519"/>
                  </a:lnTo>
                  <a:cubicBezTo>
                    <a:pt x="269180" y="72758"/>
                    <a:pt x="268039" y="81902"/>
                    <a:pt x="257584" y="87903"/>
                  </a:cubicBezTo>
                  <a:lnTo>
                    <a:pt x="152272" y="149529"/>
                  </a:lnTo>
                  <a:cubicBezTo>
                    <a:pt x="141256" y="155511"/>
                    <a:pt x="128044" y="155873"/>
                    <a:pt x="116724"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1" name="Google Shape;751;p18"/>
            <p:cNvSpPr/>
            <p:nvPr/>
          </p:nvSpPr>
          <p:spPr>
            <a:xfrm>
              <a:off x="3196776" y="3241078"/>
              <a:ext cx="384874" cy="222382"/>
            </a:xfrm>
            <a:custGeom>
              <a:avLst/>
              <a:gdLst/>
              <a:ahLst/>
              <a:cxnLst/>
              <a:rect l="l" t="t" r="r" b="b"/>
              <a:pathLst>
                <a:path w="384874" h="222382" extrusionOk="0">
                  <a:moveTo>
                    <a:pt x="235252" y="218871"/>
                  </a:moveTo>
                  <a:lnTo>
                    <a:pt x="6284" y="86474"/>
                  </a:lnTo>
                  <a:cubicBezTo>
                    <a:pt x="-3221" y="81235"/>
                    <a:pt x="-1605" y="72091"/>
                    <a:pt x="8850" y="66090"/>
                  </a:cubicBezTo>
                  <a:lnTo>
                    <a:pt x="114447" y="4940"/>
                  </a:lnTo>
                  <a:cubicBezTo>
                    <a:pt x="125311" y="-1099"/>
                    <a:pt x="138389" y="-1632"/>
                    <a:pt x="149709" y="3511"/>
                  </a:cubicBezTo>
                  <a:lnTo>
                    <a:pt x="378582" y="135909"/>
                  </a:lnTo>
                  <a:cubicBezTo>
                    <a:pt x="388087" y="141147"/>
                    <a:pt x="386471" y="150291"/>
                    <a:pt x="376111" y="156292"/>
                  </a:cubicBezTo>
                  <a:lnTo>
                    <a:pt x="270419" y="217443"/>
                  </a:lnTo>
                  <a:cubicBezTo>
                    <a:pt x="259584" y="223482"/>
                    <a:pt x="246534" y="224015"/>
                    <a:pt x="235252" y="21887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2" name="Google Shape;752;p18"/>
            <p:cNvSpPr/>
            <p:nvPr/>
          </p:nvSpPr>
          <p:spPr>
            <a:xfrm>
              <a:off x="3242171" y="3443016"/>
              <a:ext cx="266280" cy="153882"/>
            </a:xfrm>
            <a:custGeom>
              <a:avLst/>
              <a:gdLst/>
              <a:ahLst/>
              <a:cxnLst/>
              <a:rect l="l" t="t" r="r" b="b"/>
              <a:pathLst>
                <a:path w="266280" h="153882" extrusionOk="0">
                  <a:moveTo>
                    <a:pt x="116765" y="150284"/>
                  </a:moveTo>
                  <a:lnTo>
                    <a:pt x="6131" y="86466"/>
                  </a:lnTo>
                  <a:cubicBezTo>
                    <a:pt x="-2899" y="81228"/>
                    <a:pt x="-1853" y="72179"/>
                    <a:pt x="8602" y="66083"/>
                  </a:cubicBezTo>
                  <a:lnTo>
                    <a:pt x="114199" y="5028"/>
                  </a:lnTo>
                  <a:cubicBezTo>
                    <a:pt x="125034" y="-1087"/>
                    <a:pt x="138141" y="-1659"/>
                    <a:pt x="149461" y="3504"/>
                  </a:cubicBezTo>
                  <a:lnTo>
                    <a:pt x="260191" y="67607"/>
                  </a:lnTo>
                  <a:cubicBezTo>
                    <a:pt x="269220" y="72750"/>
                    <a:pt x="268080" y="81894"/>
                    <a:pt x="257625" y="87990"/>
                  </a:cubicBezTo>
                  <a:lnTo>
                    <a:pt x="152028" y="149046"/>
                  </a:lnTo>
                  <a:cubicBezTo>
                    <a:pt x="141135" y="155027"/>
                    <a:pt x="128057" y="155484"/>
                    <a:pt x="116765" y="15028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3" name="Google Shape;753;p18"/>
            <p:cNvSpPr/>
            <p:nvPr/>
          </p:nvSpPr>
          <p:spPr>
            <a:xfrm>
              <a:off x="3398660" y="3533591"/>
              <a:ext cx="266442" cy="153993"/>
            </a:xfrm>
            <a:custGeom>
              <a:avLst/>
              <a:gdLst/>
              <a:ahLst/>
              <a:cxnLst/>
              <a:rect l="l" t="t" r="r" b="b"/>
              <a:pathLst>
                <a:path w="266442" h="153993" extrusionOk="0">
                  <a:moveTo>
                    <a:pt x="116819" y="150482"/>
                  </a:moveTo>
                  <a:lnTo>
                    <a:pt x="6090" y="86474"/>
                  </a:lnTo>
                  <a:cubicBezTo>
                    <a:pt x="-2940" y="81235"/>
                    <a:pt x="-1799" y="72091"/>
                    <a:pt x="8656" y="66091"/>
                  </a:cubicBezTo>
                  <a:lnTo>
                    <a:pt x="114253" y="4940"/>
                  </a:lnTo>
                  <a:cubicBezTo>
                    <a:pt x="125117" y="-1099"/>
                    <a:pt x="138195" y="-1632"/>
                    <a:pt x="149515" y="3511"/>
                  </a:cubicBezTo>
                  <a:lnTo>
                    <a:pt x="260150" y="67519"/>
                  </a:lnTo>
                  <a:cubicBezTo>
                    <a:pt x="269655" y="72758"/>
                    <a:pt x="268039" y="81902"/>
                    <a:pt x="257679" y="87903"/>
                  </a:cubicBezTo>
                  <a:lnTo>
                    <a:pt x="151987" y="149053"/>
                  </a:lnTo>
                  <a:cubicBezTo>
                    <a:pt x="141151" y="155092"/>
                    <a:pt x="128101" y="155626"/>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4" name="Google Shape;754;p18"/>
            <p:cNvSpPr/>
            <p:nvPr/>
          </p:nvSpPr>
          <p:spPr>
            <a:xfrm>
              <a:off x="3554723" y="3624118"/>
              <a:ext cx="266722" cy="153784"/>
            </a:xfrm>
            <a:custGeom>
              <a:avLst/>
              <a:gdLst/>
              <a:ahLst/>
              <a:cxnLst/>
              <a:rect l="l" t="t" r="r" b="b"/>
              <a:pathLst>
                <a:path w="266722" h="153784" extrusionOk="0">
                  <a:moveTo>
                    <a:pt x="117203" y="150156"/>
                  </a:moveTo>
                  <a:lnTo>
                    <a:pt x="6284" y="86434"/>
                  </a:lnTo>
                  <a:cubicBezTo>
                    <a:pt x="-3221" y="81195"/>
                    <a:pt x="-1605" y="72147"/>
                    <a:pt x="8850" y="66051"/>
                  </a:cubicBezTo>
                  <a:lnTo>
                    <a:pt x="114447" y="4995"/>
                  </a:lnTo>
                  <a:cubicBezTo>
                    <a:pt x="125301" y="-1081"/>
                    <a:pt x="138380" y="-1644"/>
                    <a:pt x="149709" y="3471"/>
                  </a:cubicBezTo>
                  <a:lnTo>
                    <a:pt x="260439" y="67575"/>
                  </a:lnTo>
                  <a:cubicBezTo>
                    <a:pt x="269944" y="72813"/>
                    <a:pt x="268328" y="81862"/>
                    <a:pt x="257873" y="87958"/>
                  </a:cubicBezTo>
                  <a:lnTo>
                    <a:pt x="152276" y="149013"/>
                  </a:lnTo>
                  <a:cubicBezTo>
                    <a:pt x="141431" y="154947"/>
                    <a:pt x="128409" y="155367"/>
                    <a:pt x="117203" y="15015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18"/>
            <p:cNvSpPr/>
            <p:nvPr/>
          </p:nvSpPr>
          <p:spPr>
            <a:xfrm>
              <a:off x="3711455" y="3714661"/>
              <a:ext cx="266433" cy="153993"/>
            </a:xfrm>
            <a:custGeom>
              <a:avLst/>
              <a:gdLst/>
              <a:ahLst/>
              <a:cxnLst/>
              <a:rect l="l" t="t" r="r" b="b"/>
              <a:pathLst>
                <a:path w="266433" h="153993" extrusionOk="0">
                  <a:moveTo>
                    <a:pt x="116918" y="150482"/>
                  </a:moveTo>
                  <a:lnTo>
                    <a:pt x="6284" y="86474"/>
                  </a:lnTo>
                  <a:cubicBezTo>
                    <a:pt x="-3221" y="81235"/>
                    <a:pt x="-1605" y="72091"/>
                    <a:pt x="8850" y="66090"/>
                  </a:cubicBezTo>
                  <a:lnTo>
                    <a:pt x="114447" y="4940"/>
                  </a:lnTo>
                  <a:cubicBezTo>
                    <a:pt x="125282" y="-1099"/>
                    <a:pt x="138332" y="-1632"/>
                    <a:pt x="149614" y="3511"/>
                  </a:cubicBezTo>
                  <a:lnTo>
                    <a:pt x="260344" y="67519"/>
                  </a:lnTo>
                  <a:cubicBezTo>
                    <a:pt x="269373" y="72758"/>
                    <a:pt x="268233" y="81902"/>
                    <a:pt x="257778" y="87903"/>
                  </a:cubicBezTo>
                  <a:lnTo>
                    <a:pt x="152181" y="149053"/>
                  </a:lnTo>
                  <a:cubicBezTo>
                    <a:pt x="141317" y="155092"/>
                    <a:pt x="128238" y="155625"/>
                    <a:pt x="116918"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6" name="Google Shape;756;p18"/>
            <p:cNvSpPr/>
            <p:nvPr/>
          </p:nvSpPr>
          <p:spPr>
            <a:xfrm>
              <a:off x="3868572" y="3805244"/>
              <a:ext cx="266280" cy="154106"/>
            </a:xfrm>
            <a:custGeom>
              <a:avLst/>
              <a:gdLst/>
              <a:ahLst/>
              <a:cxnLst/>
              <a:rect l="l" t="t" r="r" b="b"/>
              <a:pathLst>
                <a:path w="266280" h="154106" extrusionOk="0">
                  <a:moveTo>
                    <a:pt x="116344" y="150482"/>
                  </a:moveTo>
                  <a:lnTo>
                    <a:pt x="6090" y="86474"/>
                  </a:lnTo>
                  <a:cubicBezTo>
                    <a:pt x="-2940" y="81235"/>
                    <a:pt x="-1799" y="72091"/>
                    <a:pt x="8656" y="66091"/>
                  </a:cubicBezTo>
                  <a:lnTo>
                    <a:pt x="114253" y="4940"/>
                  </a:lnTo>
                  <a:cubicBezTo>
                    <a:pt x="125117" y="-1099"/>
                    <a:pt x="138195" y="-1632"/>
                    <a:pt x="149515" y="3511"/>
                  </a:cubicBezTo>
                  <a:lnTo>
                    <a:pt x="260150" y="67519"/>
                  </a:lnTo>
                  <a:cubicBezTo>
                    <a:pt x="269179" y="72758"/>
                    <a:pt x="268134" y="81902"/>
                    <a:pt x="257679" y="87903"/>
                  </a:cubicBezTo>
                  <a:lnTo>
                    <a:pt x="152082" y="148958"/>
                  </a:lnTo>
                  <a:cubicBezTo>
                    <a:pt x="141123" y="155235"/>
                    <a:pt x="127797" y="155807"/>
                    <a:pt x="116344"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7" name="Google Shape;757;p18"/>
            <p:cNvSpPr/>
            <p:nvPr/>
          </p:nvSpPr>
          <p:spPr>
            <a:xfrm>
              <a:off x="4024630" y="3895731"/>
              <a:ext cx="266248" cy="153993"/>
            </a:xfrm>
            <a:custGeom>
              <a:avLst/>
              <a:gdLst/>
              <a:ahLst/>
              <a:cxnLst/>
              <a:rect l="l" t="t" r="r" b="b"/>
              <a:pathLst>
                <a:path w="266248" h="153993" extrusionOk="0">
                  <a:moveTo>
                    <a:pt x="116733" y="150482"/>
                  </a:moveTo>
                  <a:lnTo>
                    <a:pt x="6098" y="86474"/>
                  </a:lnTo>
                  <a:cubicBezTo>
                    <a:pt x="-2931" y="81235"/>
                    <a:pt x="-1790" y="72091"/>
                    <a:pt x="8570" y="66091"/>
                  </a:cubicBezTo>
                  <a:lnTo>
                    <a:pt x="114262" y="4940"/>
                  </a:lnTo>
                  <a:cubicBezTo>
                    <a:pt x="125097" y="-1099"/>
                    <a:pt x="138147" y="-1632"/>
                    <a:pt x="149429" y="3511"/>
                  </a:cubicBezTo>
                  <a:lnTo>
                    <a:pt x="260159" y="67519"/>
                  </a:lnTo>
                  <a:cubicBezTo>
                    <a:pt x="269188" y="72758"/>
                    <a:pt x="268048" y="81902"/>
                    <a:pt x="257593" y="87903"/>
                  </a:cubicBezTo>
                  <a:lnTo>
                    <a:pt x="151996" y="149053"/>
                  </a:lnTo>
                  <a:cubicBezTo>
                    <a:pt x="141132" y="155092"/>
                    <a:pt x="128053" y="155626"/>
                    <a:pt x="116733"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8" name="Google Shape;758;p18"/>
            <p:cNvSpPr/>
            <p:nvPr/>
          </p:nvSpPr>
          <p:spPr>
            <a:xfrm>
              <a:off x="4181086" y="3986314"/>
              <a:ext cx="266248" cy="153993"/>
            </a:xfrm>
            <a:custGeom>
              <a:avLst/>
              <a:gdLst/>
              <a:ahLst/>
              <a:cxnLst/>
              <a:rect l="l" t="t" r="r" b="b"/>
              <a:pathLst>
                <a:path w="266248" h="153993" extrusionOk="0">
                  <a:moveTo>
                    <a:pt x="116819" y="150482"/>
                  </a:moveTo>
                  <a:lnTo>
                    <a:pt x="6090" y="86474"/>
                  </a:lnTo>
                  <a:cubicBezTo>
                    <a:pt x="-2940" y="81235"/>
                    <a:pt x="-1799" y="72091"/>
                    <a:pt x="8656" y="66091"/>
                  </a:cubicBezTo>
                  <a:lnTo>
                    <a:pt x="114253" y="4940"/>
                  </a:lnTo>
                  <a:cubicBezTo>
                    <a:pt x="125117" y="-1099"/>
                    <a:pt x="138195" y="-1632"/>
                    <a:pt x="149515" y="3511"/>
                  </a:cubicBezTo>
                  <a:lnTo>
                    <a:pt x="260150" y="67519"/>
                  </a:lnTo>
                  <a:cubicBezTo>
                    <a:pt x="269179" y="72758"/>
                    <a:pt x="268039" y="81902"/>
                    <a:pt x="257679" y="87903"/>
                  </a:cubicBezTo>
                  <a:lnTo>
                    <a:pt x="152082" y="149053"/>
                  </a:lnTo>
                  <a:cubicBezTo>
                    <a:pt x="141218" y="155092"/>
                    <a:pt x="128139" y="155626"/>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9" name="Google Shape;759;p18"/>
            <p:cNvSpPr/>
            <p:nvPr/>
          </p:nvSpPr>
          <p:spPr>
            <a:xfrm>
              <a:off x="4337714" y="4076809"/>
              <a:ext cx="266248" cy="154040"/>
            </a:xfrm>
            <a:custGeom>
              <a:avLst/>
              <a:gdLst/>
              <a:ahLst/>
              <a:cxnLst/>
              <a:rect l="l" t="t" r="r" b="b"/>
              <a:pathLst>
                <a:path w="266248" h="154040" extrusionOk="0">
                  <a:moveTo>
                    <a:pt x="116733" y="150570"/>
                  </a:moveTo>
                  <a:lnTo>
                    <a:pt x="6098" y="86466"/>
                  </a:lnTo>
                  <a:cubicBezTo>
                    <a:pt x="-2931" y="81228"/>
                    <a:pt x="-1790" y="72179"/>
                    <a:pt x="8570" y="66083"/>
                  </a:cubicBezTo>
                  <a:lnTo>
                    <a:pt x="114262" y="5028"/>
                  </a:lnTo>
                  <a:cubicBezTo>
                    <a:pt x="125069" y="-1087"/>
                    <a:pt x="138138" y="-1659"/>
                    <a:pt x="149429" y="3504"/>
                  </a:cubicBezTo>
                  <a:lnTo>
                    <a:pt x="260159" y="67607"/>
                  </a:lnTo>
                  <a:cubicBezTo>
                    <a:pt x="269188" y="72750"/>
                    <a:pt x="268048" y="81894"/>
                    <a:pt x="257593" y="87990"/>
                  </a:cubicBezTo>
                  <a:lnTo>
                    <a:pt x="151995" y="149046"/>
                  </a:lnTo>
                  <a:cubicBezTo>
                    <a:pt x="141141" y="155122"/>
                    <a:pt x="128063" y="155684"/>
                    <a:pt x="116733" y="15057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0" name="Google Shape;760;p18"/>
            <p:cNvSpPr/>
            <p:nvPr/>
          </p:nvSpPr>
          <p:spPr>
            <a:xfrm>
              <a:off x="4494075" y="4167384"/>
              <a:ext cx="266248" cy="153993"/>
            </a:xfrm>
            <a:custGeom>
              <a:avLst/>
              <a:gdLst/>
              <a:ahLst/>
              <a:cxnLst/>
              <a:rect l="l" t="t" r="r" b="b"/>
              <a:pathLst>
                <a:path w="266248" h="153993" extrusionOk="0">
                  <a:moveTo>
                    <a:pt x="116819" y="150482"/>
                  </a:moveTo>
                  <a:lnTo>
                    <a:pt x="6090" y="86474"/>
                  </a:lnTo>
                  <a:cubicBezTo>
                    <a:pt x="-2940" y="81235"/>
                    <a:pt x="-1799" y="72091"/>
                    <a:pt x="8656" y="66090"/>
                  </a:cubicBezTo>
                  <a:lnTo>
                    <a:pt x="114253" y="4940"/>
                  </a:lnTo>
                  <a:cubicBezTo>
                    <a:pt x="125117" y="-1099"/>
                    <a:pt x="138196" y="-1632"/>
                    <a:pt x="149515" y="3511"/>
                  </a:cubicBezTo>
                  <a:lnTo>
                    <a:pt x="260150" y="67519"/>
                  </a:lnTo>
                  <a:cubicBezTo>
                    <a:pt x="269179" y="72758"/>
                    <a:pt x="268039" y="81902"/>
                    <a:pt x="257679" y="87903"/>
                  </a:cubicBezTo>
                  <a:lnTo>
                    <a:pt x="151987" y="149053"/>
                  </a:lnTo>
                  <a:cubicBezTo>
                    <a:pt x="141151" y="155092"/>
                    <a:pt x="128101" y="155625"/>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 name="Google Shape;761;p18"/>
            <p:cNvSpPr/>
            <p:nvPr/>
          </p:nvSpPr>
          <p:spPr>
            <a:xfrm>
              <a:off x="4650609" y="4257915"/>
              <a:ext cx="266153" cy="154012"/>
            </a:xfrm>
            <a:custGeom>
              <a:avLst/>
              <a:gdLst/>
              <a:ahLst/>
              <a:cxnLst/>
              <a:rect l="l" t="t" r="r" b="b"/>
              <a:pathLst>
                <a:path w="266153" h="154012" extrusionOk="0">
                  <a:moveTo>
                    <a:pt x="116733" y="150534"/>
                  </a:moveTo>
                  <a:lnTo>
                    <a:pt x="6098" y="86431"/>
                  </a:lnTo>
                  <a:cubicBezTo>
                    <a:pt x="-2931" y="81287"/>
                    <a:pt x="-1790" y="72144"/>
                    <a:pt x="8570" y="66047"/>
                  </a:cubicBezTo>
                  <a:lnTo>
                    <a:pt x="114262" y="4992"/>
                  </a:lnTo>
                  <a:cubicBezTo>
                    <a:pt x="125078" y="-1075"/>
                    <a:pt x="138128" y="-1647"/>
                    <a:pt x="149429" y="3468"/>
                  </a:cubicBezTo>
                  <a:lnTo>
                    <a:pt x="260064" y="67571"/>
                  </a:lnTo>
                  <a:cubicBezTo>
                    <a:pt x="269093" y="72810"/>
                    <a:pt x="267953" y="81859"/>
                    <a:pt x="257498" y="87955"/>
                  </a:cubicBezTo>
                  <a:lnTo>
                    <a:pt x="151900" y="149010"/>
                  </a:lnTo>
                  <a:cubicBezTo>
                    <a:pt x="141084" y="155097"/>
                    <a:pt x="128034" y="155659"/>
                    <a:pt x="116733" y="15053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 name="Google Shape;762;p18"/>
            <p:cNvSpPr/>
            <p:nvPr/>
          </p:nvSpPr>
          <p:spPr>
            <a:xfrm>
              <a:off x="4807065" y="4348454"/>
              <a:ext cx="266248" cy="153993"/>
            </a:xfrm>
            <a:custGeom>
              <a:avLst/>
              <a:gdLst/>
              <a:ahLst/>
              <a:cxnLst/>
              <a:rect l="l" t="t" r="r" b="b"/>
              <a:pathLst>
                <a:path w="266248" h="153993" extrusionOk="0">
                  <a:moveTo>
                    <a:pt x="116819" y="150482"/>
                  </a:moveTo>
                  <a:lnTo>
                    <a:pt x="6089" y="86474"/>
                  </a:lnTo>
                  <a:cubicBezTo>
                    <a:pt x="-2940" y="81235"/>
                    <a:pt x="-1799" y="72091"/>
                    <a:pt x="8656" y="66091"/>
                  </a:cubicBezTo>
                  <a:lnTo>
                    <a:pt x="114253" y="4940"/>
                  </a:lnTo>
                  <a:cubicBezTo>
                    <a:pt x="125117" y="-1099"/>
                    <a:pt x="138195" y="-1632"/>
                    <a:pt x="149515" y="3511"/>
                  </a:cubicBezTo>
                  <a:lnTo>
                    <a:pt x="260150" y="67519"/>
                  </a:lnTo>
                  <a:cubicBezTo>
                    <a:pt x="269180" y="72758"/>
                    <a:pt x="268039" y="81902"/>
                    <a:pt x="257679" y="87903"/>
                  </a:cubicBezTo>
                  <a:lnTo>
                    <a:pt x="151987" y="149053"/>
                  </a:lnTo>
                  <a:cubicBezTo>
                    <a:pt x="141151" y="155092"/>
                    <a:pt x="128101" y="155626"/>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 name="Google Shape;763;p18"/>
            <p:cNvSpPr/>
            <p:nvPr/>
          </p:nvSpPr>
          <p:spPr>
            <a:xfrm>
              <a:off x="4963756" y="4439037"/>
              <a:ext cx="459701" cy="266038"/>
            </a:xfrm>
            <a:custGeom>
              <a:avLst/>
              <a:gdLst/>
              <a:ahLst/>
              <a:cxnLst/>
              <a:rect l="l" t="t" r="r" b="b"/>
              <a:pathLst>
                <a:path w="459701" h="266038" extrusionOk="0">
                  <a:moveTo>
                    <a:pt x="310281" y="262591"/>
                  </a:moveTo>
                  <a:lnTo>
                    <a:pt x="6131" y="86474"/>
                  </a:lnTo>
                  <a:cubicBezTo>
                    <a:pt x="-2899" y="81235"/>
                    <a:pt x="-1853" y="72091"/>
                    <a:pt x="8602" y="66091"/>
                  </a:cubicBezTo>
                  <a:lnTo>
                    <a:pt x="114199" y="4940"/>
                  </a:lnTo>
                  <a:cubicBezTo>
                    <a:pt x="125063" y="-1099"/>
                    <a:pt x="138141" y="-1632"/>
                    <a:pt x="149461" y="3511"/>
                  </a:cubicBezTo>
                  <a:lnTo>
                    <a:pt x="453611" y="179629"/>
                  </a:lnTo>
                  <a:cubicBezTo>
                    <a:pt x="462641" y="184772"/>
                    <a:pt x="461500" y="193916"/>
                    <a:pt x="451045" y="200012"/>
                  </a:cubicBezTo>
                  <a:lnTo>
                    <a:pt x="345448" y="261067"/>
                  </a:lnTo>
                  <a:cubicBezTo>
                    <a:pt x="334622" y="267106"/>
                    <a:pt x="321582" y="267678"/>
                    <a:pt x="310281" y="26259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 name="Google Shape;764;p18"/>
            <p:cNvSpPr/>
            <p:nvPr/>
          </p:nvSpPr>
          <p:spPr>
            <a:xfrm>
              <a:off x="3045263" y="3329192"/>
              <a:ext cx="306655" cy="177371"/>
            </a:xfrm>
            <a:custGeom>
              <a:avLst/>
              <a:gdLst/>
              <a:ahLst/>
              <a:cxnLst/>
              <a:rect l="l" t="t" r="r" b="b"/>
              <a:pathLst>
                <a:path w="306655" h="177371" extrusionOk="0">
                  <a:moveTo>
                    <a:pt x="157227" y="173811"/>
                  </a:moveTo>
                  <a:lnTo>
                    <a:pt x="6292" y="86466"/>
                  </a:lnTo>
                  <a:cubicBezTo>
                    <a:pt x="-3212" y="81228"/>
                    <a:pt x="-1597" y="72084"/>
                    <a:pt x="8763" y="66083"/>
                  </a:cubicBezTo>
                  <a:lnTo>
                    <a:pt x="114456" y="5028"/>
                  </a:lnTo>
                  <a:cubicBezTo>
                    <a:pt x="125262" y="-1088"/>
                    <a:pt x="138331" y="-1659"/>
                    <a:pt x="149623" y="3504"/>
                  </a:cubicBezTo>
                  <a:lnTo>
                    <a:pt x="300557" y="90848"/>
                  </a:lnTo>
                  <a:cubicBezTo>
                    <a:pt x="309587" y="96087"/>
                    <a:pt x="308446" y="105231"/>
                    <a:pt x="298086" y="111232"/>
                  </a:cubicBezTo>
                  <a:lnTo>
                    <a:pt x="192584" y="172382"/>
                  </a:lnTo>
                  <a:cubicBezTo>
                    <a:pt x="181701" y="178487"/>
                    <a:pt x="168566" y="179021"/>
                    <a:pt x="157227" y="17381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 name="Google Shape;765;p18"/>
            <p:cNvSpPr/>
            <p:nvPr/>
          </p:nvSpPr>
          <p:spPr>
            <a:xfrm>
              <a:off x="3658039" y="3005282"/>
              <a:ext cx="2325529" cy="1345328"/>
            </a:xfrm>
            <a:custGeom>
              <a:avLst/>
              <a:gdLst/>
              <a:ahLst/>
              <a:cxnLst/>
              <a:rect l="l" t="t" r="r" b="b"/>
              <a:pathLst>
                <a:path w="2325529" h="1345328" extrusionOk="0">
                  <a:moveTo>
                    <a:pt x="2228861" y="1341731"/>
                  </a:moveTo>
                  <a:lnTo>
                    <a:pt x="6284" y="55856"/>
                  </a:lnTo>
                  <a:cubicBezTo>
                    <a:pt x="-3221" y="50712"/>
                    <a:pt x="-1605" y="41568"/>
                    <a:pt x="8850" y="35472"/>
                  </a:cubicBezTo>
                  <a:lnTo>
                    <a:pt x="61696" y="4992"/>
                  </a:lnTo>
                  <a:cubicBezTo>
                    <a:pt x="72512" y="-1075"/>
                    <a:pt x="85562" y="-1647"/>
                    <a:pt x="96863" y="3468"/>
                  </a:cubicBezTo>
                  <a:lnTo>
                    <a:pt x="2319440" y="1289343"/>
                  </a:lnTo>
                  <a:cubicBezTo>
                    <a:pt x="2328470" y="1294582"/>
                    <a:pt x="2327329" y="1303631"/>
                    <a:pt x="2316874" y="1309727"/>
                  </a:cubicBezTo>
                  <a:lnTo>
                    <a:pt x="2264123" y="1340492"/>
                  </a:lnTo>
                  <a:cubicBezTo>
                    <a:pt x="2253231" y="1346474"/>
                    <a:pt x="2240152" y="1346931"/>
                    <a:pt x="2228861" y="134173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 name="Google Shape;766;p18"/>
            <p:cNvSpPr/>
            <p:nvPr/>
          </p:nvSpPr>
          <p:spPr>
            <a:xfrm>
              <a:off x="2758377" y="3858961"/>
              <a:ext cx="1752611" cy="1013632"/>
            </a:xfrm>
            <a:custGeom>
              <a:avLst/>
              <a:gdLst/>
              <a:ahLst/>
              <a:cxnLst/>
              <a:rect l="l" t="t" r="r" b="b"/>
              <a:pathLst>
                <a:path w="1752611" h="1013632" extrusionOk="0">
                  <a:moveTo>
                    <a:pt x="1751672" y="634261"/>
                  </a:moveTo>
                  <a:cubicBezTo>
                    <a:pt x="1748498" y="641186"/>
                    <a:pt x="1743071" y="646834"/>
                    <a:pt x="1736275" y="650263"/>
                  </a:cubicBezTo>
                  <a:lnTo>
                    <a:pt x="1124743" y="1004117"/>
                  </a:lnTo>
                  <a:cubicBezTo>
                    <a:pt x="1103871" y="1015747"/>
                    <a:pt x="1078721" y="1016775"/>
                    <a:pt x="1056974" y="1006879"/>
                  </a:cubicBezTo>
                  <a:lnTo>
                    <a:pt x="11458" y="402136"/>
                  </a:lnTo>
                  <a:cubicBezTo>
                    <a:pt x="6990" y="399812"/>
                    <a:pt x="3390" y="396107"/>
                    <a:pt x="1193" y="391564"/>
                  </a:cubicBezTo>
                  <a:cubicBezTo>
                    <a:pt x="-2609" y="382039"/>
                    <a:pt x="2714" y="371466"/>
                    <a:pt x="16591" y="363465"/>
                  </a:cubicBezTo>
                  <a:lnTo>
                    <a:pt x="628218" y="9516"/>
                  </a:lnTo>
                  <a:cubicBezTo>
                    <a:pt x="649090" y="-2114"/>
                    <a:pt x="674240" y="-3143"/>
                    <a:pt x="695986" y="6754"/>
                  </a:cubicBezTo>
                  <a:lnTo>
                    <a:pt x="1741502" y="611496"/>
                  </a:lnTo>
                  <a:cubicBezTo>
                    <a:pt x="1750266" y="615306"/>
                    <a:pt x="1754676" y="625174"/>
                    <a:pt x="1751672" y="634261"/>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18"/>
            <p:cNvSpPr/>
            <p:nvPr/>
          </p:nvSpPr>
          <p:spPr>
            <a:xfrm>
              <a:off x="2759571" y="3871207"/>
              <a:ext cx="1750478" cy="1001386"/>
            </a:xfrm>
            <a:custGeom>
              <a:avLst/>
              <a:gdLst/>
              <a:ahLst/>
              <a:cxnLst/>
              <a:rect l="l" t="t" r="r" b="b"/>
              <a:pathLst>
                <a:path w="1750478" h="1001386" extrusionOk="0">
                  <a:moveTo>
                    <a:pt x="1750479" y="622015"/>
                  </a:moveTo>
                  <a:cubicBezTo>
                    <a:pt x="1747304" y="628939"/>
                    <a:pt x="1741877" y="634588"/>
                    <a:pt x="1735081" y="638017"/>
                  </a:cubicBezTo>
                  <a:lnTo>
                    <a:pt x="1123550" y="991870"/>
                  </a:lnTo>
                  <a:cubicBezTo>
                    <a:pt x="1102677" y="1003501"/>
                    <a:pt x="1077528" y="1004529"/>
                    <a:pt x="1055781" y="994633"/>
                  </a:cubicBezTo>
                  <a:lnTo>
                    <a:pt x="10265" y="389890"/>
                  </a:lnTo>
                  <a:cubicBezTo>
                    <a:pt x="5797" y="387566"/>
                    <a:pt x="2197" y="383861"/>
                    <a:pt x="0" y="379318"/>
                  </a:cubicBezTo>
                  <a:cubicBezTo>
                    <a:pt x="3240" y="372460"/>
                    <a:pt x="8654" y="366869"/>
                    <a:pt x="15398" y="363411"/>
                  </a:cubicBezTo>
                  <a:lnTo>
                    <a:pt x="627024" y="9557"/>
                  </a:lnTo>
                  <a:cubicBezTo>
                    <a:pt x="647887" y="-2092"/>
                    <a:pt x="673027" y="-3149"/>
                    <a:pt x="694793" y="6700"/>
                  </a:cubicBezTo>
                  <a:lnTo>
                    <a:pt x="1740309" y="611537"/>
                  </a:lnTo>
                  <a:cubicBezTo>
                    <a:pt x="1744748" y="613823"/>
                    <a:pt x="1748321" y="617509"/>
                    <a:pt x="1750479" y="622015"/>
                  </a:cubicBezTo>
                  <a:close/>
                </a:path>
              </a:pathLst>
            </a:custGeom>
            <a:solidFill>
              <a:srgbClr val="C3C6D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18"/>
            <p:cNvSpPr/>
            <p:nvPr/>
          </p:nvSpPr>
          <p:spPr>
            <a:xfrm>
              <a:off x="3817633" y="2891711"/>
              <a:ext cx="2255273" cy="1359741"/>
            </a:xfrm>
            <a:custGeom>
              <a:avLst/>
              <a:gdLst/>
              <a:ahLst/>
              <a:cxnLst/>
              <a:rect l="l" t="t" r="r" b="b"/>
              <a:pathLst>
                <a:path w="2255273" h="1359741" extrusionOk="0">
                  <a:moveTo>
                    <a:pt x="2238450" y="1357766"/>
                  </a:moveTo>
                  <a:lnTo>
                    <a:pt x="15873" y="71891"/>
                  </a:lnTo>
                  <a:cubicBezTo>
                    <a:pt x="5950" y="64538"/>
                    <a:pt x="67" y="52927"/>
                    <a:pt x="0" y="40554"/>
                  </a:cubicBezTo>
                  <a:lnTo>
                    <a:pt x="0" y="14360"/>
                  </a:lnTo>
                  <a:cubicBezTo>
                    <a:pt x="0" y="2263"/>
                    <a:pt x="7319" y="-3261"/>
                    <a:pt x="16348" y="1978"/>
                  </a:cubicBezTo>
                  <a:lnTo>
                    <a:pt x="2238925" y="1287852"/>
                  </a:lnTo>
                  <a:cubicBezTo>
                    <a:pt x="2249028" y="1295063"/>
                    <a:pt x="2255092" y="1306664"/>
                    <a:pt x="2255273" y="1319094"/>
                  </a:cubicBezTo>
                  <a:lnTo>
                    <a:pt x="2255273" y="1345288"/>
                  </a:lnTo>
                  <a:cubicBezTo>
                    <a:pt x="2254798" y="1357480"/>
                    <a:pt x="2247479" y="1363005"/>
                    <a:pt x="2238450" y="135776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 name="Google Shape;769;p18"/>
            <p:cNvSpPr/>
            <p:nvPr/>
          </p:nvSpPr>
          <p:spPr>
            <a:xfrm>
              <a:off x="3899944" y="2334804"/>
              <a:ext cx="319167" cy="507819"/>
            </a:xfrm>
            <a:custGeom>
              <a:avLst/>
              <a:gdLst/>
              <a:ahLst/>
              <a:cxnLst/>
              <a:rect l="l" t="t" r="r" b="b"/>
              <a:pathLst>
                <a:path w="319167" h="507819" extrusionOk="0">
                  <a:moveTo>
                    <a:pt x="269363" y="501829"/>
                  </a:moveTo>
                  <a:lnTo>
                    <a:pt x="49804" y="375052"/>
                  </a:lnTo>
                  <a:cubicBezTo>
                    <a:pt x="22336" y="359145"/>
                    <a:pt x="0" y="316378"/>
                    <a:pt x="0" y="279802"/>
                  </a:cubicBezTo>
                  <a:lnTo>
                    <a:pt x="0" y="43867"/>
                  </a:lnTo>
                  <a:cubicBezTo>
                    <a:pt x="0" y="7101"/>
                    <a:pt x="22336" y="-9758"/>
                    <a:pt x="49804" y="5767"/>
                  </a:cubicBezTo>
                  <a:lnTo>
                    <a:pt x="269363" y="132926"/>
                  </a:lnTo>
                  <a:cubicBezTo>
                    <a:pt x="296926" y="148833"/>
                    <a:pt x="319168" y="191600"/>
                    <a:pt x="319168" y="228176"/>
                  </a:cubicBezTo>
                  <a:lnTo>
                    <a:pt x="319168" y="464110"/>
                  </a:lnTo>
                  <a:cubicBezTo>
                    <a:pt x="318787" y="500877"/>
                    <a:pt x="296546" y="517736"/>
                    <a:pt x="269363" y="501829"/>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 name="Google Shape;770;p18"/>
            <p:cNvSpPr/>
            <p:nvPr/>
          </p:nvSpPr>
          <p:spPr>
            <a:xfrm>
              <a:off x="3899468" y="1737396"/>
              <a:ext cx="318787" cy="562544"/>
            </a:xfrm>
            <a:custGeom>
              <a:avLst/>
              <a:gdLst/>
              <a:ahLst/>
              <a:cxnLst/>
              <a:rect l="l" t="t" r="r" b="b"/>
              <a:pathLst>
                <a:path w="318787" h="562544" extrusionOk="0">
                  <a:moveTo>
                    <a:pt x="268983" y="558884"/>
                  </a:moveTo>
                  <a:lnTo>
                    <a:pt x="49805" y="432106"/>
                  </a:lnTo>
                  <a:cubicBezTo>
                    <a:pt x="22336" y="416200"/>
                    <a:pt x="0" y="351144"/>
                    <a:pt x="0" y="319330"/>
                  </a:cubicBezTo>
                  <a:lnTo>
                    <a:pt x="0" y="43867"/>
                  </a:lnTo>
                  <a:cubicBezTo>
                    <a:pt x="0" y="7101"/>
                    <a:pt x="22336" y="-9758"/>
                    <a:pt x="49805" y="5767"/>
                  </a:cubicBezTo>
                  <a:lnTo>
                    <a:pt x="268983" y="132545"/>
                  </a:lnTo>
                  <a:cubicBezTo>
                    <a:pt x="296546" y="148452"/>
                    <a:pt x="318787" y="191219"/>
                    <a:pt x="318787" y="227795"/>
                  </a:cubicBezTo>
                  <a:lnTo>
                    <a:pt x="318787" y="503258"/>
                  </a:lnTo>
                  <a:cubicBezTo>
                    <a:pt x="318787" y="535643"/>
                    <a:pt x="296546" y="574791"/>
                    <a:pt x="268983" y="558884"/>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 name="Google Shape;771;p18"/>
            <p:cNvSpPr/>
            <p:nvPr/>
          </p:nvSpPr>
          <p:spPr>
            <a:xfrm>
              <a:off x="3979213" y="1913870"/>
              <a:ext cx="161864" cy="209418"/>
            </a:xfrm>
            <a:custGeom>
              <a:avLst/>
              <a:gdLst/>
              <a:ahLst/>
              <a:cxnLst/>
              <a:rect l="l" t="t" r="r" b="b"/>
              <a:pathLst>
                <a:path w="161864" h="209418" extrusionOk="0">
                  <a:moveTo>
                    <a:pt x="80885" y="198388"/>
                  </a:moveTo>
                  <a:cubicBezTo>
                    <a:pt x="36308" y="172575"/>
                    <a:pt x="0" y="109519"/>
                    <a:pt x="0" y="57894"/>
                  </a:cubicBezTo>
                  <a:cubicBezTo>
                    <a:pt x="0" y="6268"/>
                    <a:pt x="36308" y="-14782"/>
                    <a:pt x="80885" y="11031"/>
                  </a:cubicBezTo>
                  <a:cubicBezTo>
                    <a:pt x="125462" y="36844"/>
                    <a:pt x="161865" y="99899"/>
                    <a:pt x="161865" y="151525"/>
                  </a:cubicBezTo>
                  <a:cubicBezTo>
                    <a:pt x="161865" y="203150"/>
                    <a:pt x="125557" y="224200"/>
                    <a:pt x="80885" y="198388"/>
                  </a:cubicBezTo>
                  <a:close/>
                  <a:moveTo>
                    <a:pt x="80885" y="35034"/>
                  </a:moveTo>
                  <a:cubicBezTo>
                    <a:pt x="47714" y="15984"/>
                    <a:pt x="20720" y="31510"/>
                    <a:pt x="20720" y="69895"/>
                  </a:cubicBezTo>
                  <a:cubicBezTo>
                    <a:pt x="22916" y="112443"/>
                    <a:pt x="45280" y="151382"/>
                    <a:pt x="80885" y="174670"/>
                  </a:cubicBezTo>
                  <a:cubicBezTo>
                    <a:pt x="114151" y="193720"/>
                    <a:pt x="141145" y="178290"/>
                    <a:pt x="141145" y="139904"/>
                  </a:cubicBezTo>
                  <a:cubicBezTo>
                    <a:pt x="138949" y="97299"/>
                    <a:pt x="116556" y="58322"/>
                    <a:pt x="80885" y="350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 name="Google Shape;772;p18"/>
            <p:cNvSpPr/>
            <p:nvPr/>
          </p:nvSpPr>
          <p:spPr>
            <a:xfrm>
              <a:off x="4045651" y="1966906"/>
              <a:ext cx="50374" cy="107156"/>
            </a:xfrm>
            <a:custGeom>
              <a:avLst/>
              <a:gdLst/>
              <a:ahLst/>
              <a:cxnLst/>
              <a:rect l="l" t="t" r="r" b="b"/>
              <a:pathLst>
                <a:path w="50374" h="107156" extrusionOk="0">
                  <a:moveTo>
                    <a:pt x="36688" y="107156"/>
                  </a:moveTo>
                  <a:lnTo>
                    <a:pt x="0" y="48673"/>
                  </a:lnTo>
                  <a:lnTo>
                    <a:pt x="0" y="0"/>
                  </a:lnTo>
                  <a:lnTo>
                    <a:pt x="20720" y="12001"/>
                  </a:lnTo>
                  <a:lnTo>
                    <a:pt x="20720" y="49816"/>
                  </a:lnTo>
                  <a:lnTo>
                    <a:pt x="50375" y="96964"/>
                  </a:lnTo>
                  <a:lnTo>
                    <a:pt x="36688" y="10715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 name="Google Shape;773;p18"/>
            <p:cNvSpPr/>
            <p:nvPr/>
          </p:nvSpPr>
          <p:spPr>
            <a:xfrm>
              <a:off x="3899183" y="1178204"/>
              <a:ext cx="318787" cy="538687"/>
            </a:xfrm>
            <a:custGeom>
              <a:avLst/>
              <a:gdLst/>
              <a:ahLst/>
              <a:cxnLst/>
              <a:rect l="l" t="t" r="r" b="b"/>
              <a:pathLst>
                <a:path w="318787" h="538687" extrusionOk="0">
                  <a:moveTo>
                    <a:pt x="268983" y="535432"/>
                  </a:moveTo>
                  <a:lnTo>
                    <a:pt x="49805" y="408655"/>
                  </a:lnTo>
                  <a:cubicBezTo>
                    <a:pt x="22336" y="392653"/>
                    <a:pt x="0" y="321025"/>
                    <a:pt x="0" y="289116"/>
                  </a:cubicBezTo>
                  <a:lnTo>
                    <a:pt x="0" y="35560"/>
                  </a:lnTo>
                  <a:cubicBezTo>
                    <a:pt x="0" y="3747"/>
                    <a:pt x="22336" y="-9207"/>
                    <a:pt x="49805" y="6985"/>
                  </a:cubicBezTo>
                  <a:lnTo>
                    <a:pt x="268983" y="133858"/>
                  </a:lnTo>
                  <a:cubicBezTo>
                    <a:pt x="298400" y="153033"/>
                    <a:pt x="316905" y="185135"/>
                    <a:pt x="318787" y="220250"/>
                  </a:cubicBezTo>
                  <a:lnTo>
                    <a:pt x="318787" y="473901"/>
                  </a:lnTo>
                  <a:cubicBezTo>
                    <a:pt x="318787" y="505429"/>
                    <a:pt x="296546" y="551339"/>
                    <a:pt x="268983" y="535432"/>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 name="Google Shape;774;p18"/>
            <p:cNvSpPr/>
            <p:nvPr/>
          </p:nvSpPr>
          <p:spPr>
            <a:xfrm>
              <a:off x="3979213" y="1338206"/>
              <a:ext cx="159393" cy="203465"/>
            </a:xfrm>
            <a:custGeom>
              <a:avLst/>
              <a:gdLst/>
              <a:ahLst/>
              <a:cxnLst/>
              <a:rect l="l" t="t" r="r" b="b"/>
              <a:pathLst>
                <a:path w="159393" h="203465" extrusionOk="0">
                  <a:moveTo>
                    <a:pt x="79364" y="71487"/>
                  </a:moveTo>
                  <a:cubicBezTo>
                    <a:pt x="66153" y="63867"/>
                    <a:pt x="55507" y="70059"/>
                    <a:pt x="55507" y="85394"/>
                  </a:cubicBezTo>
                  <a:cubicBezTo>
                    <a:pt x="56401" y="102231"/>
                    <a:pt x="65259" y="117629"/>
                    <a:pt x="79364" y="126828"/>
                  </a:cubicBezTo>
                  <a:cubicBezTo>
                    <a:pt x="92576" y="134448"/>
                    <a:pt x="103316" y="128256"/>
                    <a:pt x="103316" y="113016"/>
                  </a:cubicBezTo>
                  <a:cubicBezTo>
                    <a:pt x="102356" y="96150"/>
                    <a:pt x="93469" y="80738"/>
                    <a:pt x="79364" y="71487"/>
                  </a:cubicBezTo>
                  <a:close/>
                  <a:moveTo>
                    <a:pt x="143141" y="81012"/>
                  </a:moveTo>
                  <a:lnTo>
                    <a:pt x="124131" y="69963"/>
                  </a:lnTo>
                  <a:cubicBezTo>
                    <a:pt x="121052" y="67857"/>
                    <a:pt x="118828" y="64715"/>
                    <a:pt x="117858" y="61105"/>
                  </a:cubicBezTo>
                  <a:lnTo>
                    <a:pt x="112916" y="41007"/>
                  </a:lnTo>
                  <a:cubicBezTo>
                    <a:pt x="111880" y="37405"/>
                    <a:pt x="109627" y="34274"/>
                    <a:pt x="106548" y="32149"/>
                  </a:cubicBezTo>
                  <a:lnTo>
                    <a:pt x="52371" y="812"/>
                  </a:lnTo>
                  <a:cubicBezTo>
                    <a:pt x="49709" y="-712"/>
                    <a:pt x="46953" y="-45"/>
                    <a:pt x="46098" y="2431"/>
                  </a:cubicBezTo>
                  <a:lnTo>
                    <a:pt x="41155" y="16719"/>
                  </a:lnTo>
                  <a:cubicBezTo>
                    <a:pt x="40271" y="18799"/>
                    <a:pt x="37867" y="19765"/>
                    <a:pt x="35795" y="18876"/>
                  </a:cubicBezTo>
                  <a:cubicBezTo>
                    <a:pt x="35462" y="18737"/>
                    <a:pt x="35158" y="18556"/>
                    <a:pt x="34882" y="18338"/>
                  </a:cubicBezTo>
                  <a:lnTo>
                    <a:pt x="15873" y="7289"/>
                  </a:lnTo>
                  <a:cubicBezTo>
                    <a:pt x="7129" y="2145"/>
                    <a:pt x="0" y="6336"/>
                    <a:pt x="0" y="16814"/>
                  </a:cubicBezTo>
                  <a:lnTo>
                    <a:pt x="0" y="99872"/>
                  </a:lnTo>
                  <a:cubicBezTo>
                    <a:pt x="608" y="111084"/>
                    <a:pt x="6501" y="121337"/>
                    <a:pt x="15873" y="127494"/>
                  </a:cubicBezTo>
                  <a:lnTo>
                    <a:pt x="143426" y="201313"/>
                  </a:lnTo>
                  <a:cubicBezTo>
                    <a:pt x="152170" y="206361"/>
                    <a:pt x="159394" y="202266"/>
                    <a:pt x="159394" y="191788"/>
                  </a:cubicBezTo>
                  <a:lnTo>
                    <a:pt x="159394" y="108444"/>
                  </a:lnTo>
                  <a:cubicBezTo>
                    <a:pt x="158700" y="97136"/>
                    <a:pt x="152655" y="86841"/>
                    <a:pt x="143141" y="80727"/>
                  </a:cubicBezTo>
                  <a:close/>
                  <a:moveTo>
                    <a:pt x="79364" y="145592"/>
                  </a:moveTo>
                  <a:cubicBezTo>
                    <a:pt x="55878" y="130194"/>
                    <a:pt x="41089" y="104524"/>
                    <a:pt x="39540" y="76440"/>
                  </a:cubicBezTo>
                  <a:cubicBezTo>
                    <a:pt x="39540" y="50913"/>
                    <a:pt x="57408" y="40626"/>
                    <a:pt x="79364" y="53390"/>
                  </a:cubicBezTo>
                  <a:cubicBezTo>
                    <a:pt x="102907" y="68733"/>
                    <a:pt x="117716" y="94435"/>
                    <a:pt x="119189" y="122541"/>
                  </a:cubicBezTo>
                  <a:cubicBezTo>
                    <a:pt x="119189" y="147687"/>
                    <a:pt x="101415" y="158070"/>
                    <a:pt x="79364" y="145306"/>
                  </a:cubicBezTo>
                  <a:close/>
                  <a:moveTo>
                    <a:pt x="137533" y="109111"/>
                  </a:moveTo>
                  <a:cubicBezTo>
                    <a:pt x="134292" y="106996"/>
                    <a:pt x="132239" y="103459"/>
                    <a:pt x="132020" y="99586"/>
                  </a:cubicBezTo>
                  <a:cubicBezTo>
                    <a:pt x="132020" y="95967"/>
                    <a:pt x="134491" y="94538"/>
                    <a:pt x="137533" y="96348"/>
                  </a:cubicBezTo>
                  <a:cubicBezTo>
                    <a:pt x="140812" y="98441"/>
                    <a:pt x="142903" y="101982"/>
                    <a:pt x="143141" y="105873"/>
                  </a:cubicBezTo>
                  <a:cubicBezTo>
                    <a:pt x="143141" y="109206"/>
                    <a:pt x="140669" y="110635"/>
                    <a:pt x="137533" y="1088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 name="Google Shape;775;p18"/>
            <p:cNvSpPr/>
            <p:nvPr/>
          </p:nvSpPr>
          <p:spPr>
            <a:xfrm>
              <a:off x="3993280" y="2480040"/>
              <a:ext cx="134491" cy="224767"/>
            </a:xfrm>
            <a:custGeom>
              <a:avLst/>
              <a:gdLst/>
              <a:ahLst/>
              <a:cxnLst/>
              <a:rect l="l" t="t" r="r" b="b"/>
              <a:pathLst>
                <a:path w="134491" h="224767" extrusionOk="0">
                  <a:moveTo>
                    <a:pt x="134491" y="125994"/>
                  </a:moveTo>
                  <a:cubicBezTo>
                    <a:pt x="134491" y="168951"/>
                    <a:pt x="67293" y="224768"/>
                    <a:pt x="67293" y="224768"/>
                  </a:cubicBezTo>
                  <a:cubicBezTo>
                    <a:pt x="67293" y="224768"/>
                    <a:pt x="0" y="91418"/>
                    <a:pt x="0" y="48174"/>
                  </a:cubicBezTo>
                  <a:cubicBezTo>
                    <a:pt x="0" y="4931"/>
                    <a:pt x="30130" y="-12214"/>
                    <a:pt x="67293" y="9217"/>
                  </a:cubicBezTo>
                  <a:cubicBezTo>
                    <a:pt x="106975" y="35192"/>
                    <a:pt x="131935" y="78559"/>
                    <a:pt x="134491" y="1259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 name="Google Shape;776;p18"/>
            <p:cNvSpPr/>
            <p:nvPr/>
          </p:nvSpPr>
          <p:spPr>
            <a:xfrm rot="-1801764">
              <a:off x="4024636" y="2501896"/>
              <a:ext cx="71791" cy="124475"/>
            </a:xfrm>
            <a:custGeom>
              <a:avLst/>
              <a:gdLst/>
              <a:ahLst/>
              <a:cxnLst/>
              <a:rect l="l" t="t" r="r" b="b"/>
              <a:pathLst>
                <a:path w="71855" h="124586" extrusionOk="0">
                  <a:moveTo>
                    <a:pt x="71855" y="62293"/>
                  </a:moveTo>
                  <a:cubicBezTo>
                    <a:pt x="71855" y="96697"/>
                    <a:pt x="55770" y="124587"/>
                    <a:pt x="35928" y="124587"/>
                  </a:cubicBezTo>
                  <a:cubicBezTo>
                    <a:pt x="16085" y="124587"/>
                    <a:pt x="0" y="96697"/>
                    <a:pt x="0" y="62293"/>
                  </a:cubicBezTo>
                  <a:cubicBezTo>
                    <a:pt x="0" y="27890"/>
                    <a:pt x="16085" y="0"/>
                    <a:pt x="35928" y="0"/>
                  </a:cubicBezTo>
                  <a:cubicBezTo>
                    <a:pt x="55770" y="0"/>
                    <a:pt x="71855" y="27890"/>
                    <a:pt x="71855" y="62293"/>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 name="Google Shape;777;p18"/>
            <p:cNvSpPr/>
            <p:nvPr/>
          </p:nvSpPr>
          <p:spPr>
            <a:xfrm>
              <a:off x="4492846" y="2048739"/>
              <a:ext cx="559351" cy="469824"/>
            </a:xfrm>
            <a:custGeom>
              <a:avLst/>
              <a:gdLst/>
              <a:ahLst/>
              <a:cxnLst/>
              <a:rect l="l" t="t" r="r" b="b"/>
              <a:pathLst>
                <a:path w="559351" h="469824" extrusionOk="0">
                  <a:moveTo>
                    <a:pt x="514299" y="464425"/>
                  </a:moveTo>
                  <a:lnTo>
                    <a:pt x="45147" y="192963"/>
                  </a:lnTo>
                  <a:cubicBezTo>
                    <a:pt x="20245" y="178580"/>
                    <a:pt x="0" y="139908"/>
                    <a:pt x="0" y="106571"/>
                  </a:cubicBezTo>
                  <a:lnTo>
                    <a:pt x="0" y="39610"/>
                  </a:lnTo>
                  <a:cubicBezTo>
                    <a:pt x="0" y="6273"/>
                    <a:pt x="20245" y="-8968"/>
                    <a:pt x="45147" y="5415"/>
                  </a:cubicBezTo>
                  <a:lnTo>
                    <a:pt x="514299" y="276878"/>
                  </a:lnTo>
                  <a:cubicBezTo>
                    <a:pt x="539201" y="291261"/>
                    <a:pt x="559351" y="329932"/>
                    <a:pt x="559351" y="363270"/>
                  </a:cubicBezTo>
                  <a:lnTo>
                    <a:pt x="559351" y="430135"/>
                  </a:lnTo>
                  <a:cubicBezTo>
                    <a:pt x="559351" y="463473"/>
                    <a:pt x="539201" y="478808"/>
                    <a:pt x="514299" y="4644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 name="Google Shape;778;p18"/>
            <p:cNvSpPr/>
            <p:nvPr/>
          </p:nvSpPr>
          <p:spPr>
            <a:xfrm>
              <a:off x="4353888" y="2645824"/>
              <a:ext cx="1638988" cy="1231605"/>
            </a:xfrm>
            <a:custGeom>
              <a:avLst/>
              <a:gdLst/>
              <a:ahLst/>
              <a:cxnLst/>
              <a:rect l="l" t="t" r="r" b="b"/>
              <a:pathLst>
                <a:path w="1638988" h="1231605" extrusionOk="0">
                  <a:moveTo>
                    <a:pt x="1638989" y="734496"/>
                  </a:moveTo>
                  <a:cubicBezTo>
                    <a:pt x="1638989" y="734496"/>
                    <a:pt x="1138757" y="844986"/>
                    <a:pt x="734332" y="394835"/>
                  </a:cubicBezTo>
                  <a:cubicBezTo>
                    <a:pt x="329908" y="-55317"/>
                    <a:pt x="0" y="2405"/>
                    <a:pt x="0" y="2405"/>
                  </a:cubicBezTo>
                  <a:lnTo>
                    <a:pt x="0" y="283392"/>
                  </a:lnTo>
                  <a:lnTo>
                    <a:pt x="1638989" y="1231606"/>
                  </a:ln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18"/>
            <p:cNvSpPr/>
            <p:nvPr/>
          </p:nvSpPr>
          <p:spPr>
            <a:xfrm>
              <a:off x="4353888" y="2645824"/>
              <a:ext cx="1638988" cy="746475"/>
            </a:xfrm>
            <a:custGeom>
              <a:avLst/>
              <a:gdLst/>
              <a:ahLst/>
              <a:cxnLst/>
              <a:rect l="l" t="t" r="r" b="b"/>
              <a:pathLst>
                <a:path w="1638988" h="746475" extrusionOk="0">
                  <a:moveTo>
                    <a:pt x="1638989" y="734496"/>
                  </a:moveTo>
                  <a:cubicBezTo>
                    <a:pt x="1638989" y="734496"/>
                    <a:pt x="1138757" y="844986"/>
                    <a:pt x="734332" y="394835"/>
                  </a:cubicBezTo>
                  <a:cubicBezTo>
                    <a:pt x="329908" y="-55317"/>
                    <a:pt x="0" y="2405"/>
                    <a:pt x="0" y="2405"/>
                  </a:cubicBezTo>
                </a:path>
              </a:pathLst>
            </a:custGeom>
            <a:noFill/>
            <a:ln w="10075" cap="flat" cmpd="sng">
              <a:solidFill>
                <a:srgbClr val="CCCED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18"/>
            <p:cNvSpPr/>
            <p:nvPr/>
          </p:nvSpPr>
          <p:spPr>
            <a:xfrm>
              <a:off x="4257005" y="773645"/>
              <a:ext cx="165344" cy="325643"/>
            </a:xfrm>
            <a:custGeom>
              <a:avLst/>
              <a:gdLst/>
              <a:ahLst/>
              <a:cxnLst/>
              <a:rect l="l" t="t" r="r" b="b"/>
              <a:pathLst>
                <a:path w="165344" h="325643" extrusionOk="0">
                  <a:moveTo>
                    <a:pt x="94696" y="251714"/>
                  </a:moveTo>
                  <a:cubicBezTo>
                    <a:pt x="80068" y="277923"/>
                    <a:pt x="62295" y="302235"/>
                    <a:pt x="41755" y="324104"/>
                  </a:cubicBezTo>
                  <a:cubicBezTo>
                    <a:pt x="36052" y="330772"/>
                    <a:pt x="-7955" y="313912"/>
                    <a:pt x="1265" y="309150"/>
                  </a:cubicBezTo>
                  <a:cubicBezTo>
                    <a:pt x="10485" y="304387"/>
                    <a:pt x="39284" y="264192"/>
                    <a:pt x="53731" y="237331"/>
                  </a:cubicBezTo>
                  <a:cubicBezTo>
                    <a:pt x="65821" y="205263"/>
                    <a:pt x="76095" y="172541"/>
                    <a:pt x="84526" y="139319"/>
                  </a:cubicBezTo>
                  <a:cubicBezTo>
                    <a:pt x="93556" y="106458"/>
                    <a:pt x="101349" y="58261"/>
                    <a:pt x="108003" y="35592"/>
                  </a:cubicBezTo>
                  <a:cubicBezTo>
                    <a:pt x="111481" y="18487"/>
                    <a:pt x="124655" y="5022"/>
                    <a:pt x="141649" y="1207"/>
                  </a:cubicBezTo>
                  <a:cubicBezTo>
                    <a:pt x="157522" y="-2508"/>
                    <a:pt x="167787" y="1873"/>
                    <a:pt x="164841" y="21114"/>
                  </a:cubicBezTo>
                  <a:cubicBezTo>
                    <a:pt x="159423" y="54642"/>
                    <a:pt x="133475" y="185515"/>
                    <a:pt x="94696" y="25171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 name="Google Shape;781;p18"/>
            <p:cNvSpPr/>
            <p:nvPr/>
          </p:nvSpPr>
          <p:spPr>
            <a:xfrm>
              <a:off x="4272441" y="1538278"/>
              <a:ext cx="113451" cy="88273"/>
            </a:xfrm>
            <a:custGeom>
              <a:avLst/>
              <a:gdLst/>
              <a:ahLst/>
              <a:cxnLst/>
              <a:rect l="l" t="t" r="r" b="b"/>
              <a:pathLst>
                <a:path w="113451" h="88273" extrusionOk="0">
                  <a:moveTo>
                    <a:pt x="104448" y="2"/>
                  </a:moveTo>
                  <a:cubicBezTo>
                    <a:pt x="90856" y="11146"/>
                    <a:pt x="70706" y="955"/>
                    <a:pt x="69660" y="2002"/>
                  </a:cubicBezTo>
                  <a:cubicBezTo>
                    <a:pt x="53645" y="16871"/>
                    <a:pt x="36860" y="30892"/>
                    <a:pt x="19381" y="44008"/>
                  </a:cubicBezTo>
                  <a:cubicBezTo>
                    <a:pt x="10827" y="50675"/>
                    <a:pt x="-2385" y="59629"/>
                    <a:pt x="371" y="72583"/>
                  </a:cubicBezTo>
                  <a:cubicBezTo>
                    <a:pt x="4648" y="95538"/>
                    <a:pt x="41432" y="88490"/>
                    <a:pt x="55308" y="81441"/>
                  </a:cubicBezTo>
                  <a:cubicBezTo>
                    <a:pt x="69185" y="74392"/>
                    <a:pt x="80591" y="62391"/>
                    <a:pt x="93327" y="54581"/>
                  </a:cubicBezTo>
                  <a:cubicBezTo>
                    <a:pt x="102832" y="48675"/>
                    <a:pt x="112337" y="45722"/>
                    <a:pt x="113382" y="33816"/>
                  </a:cubicBezTo>
                  <a:cubicBezTo>
                    <a:pt x="114238" y="26672"/>
                    <a:pt x="106919" y="-283"/>
                    <a:pt x="104448"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 name="Google Shape;782;p18"/>
            <p:cNvSpPr/>
            <p:nvPr/>
          </p:nvSpPr>
          <p:spPr>
            <a:xfrm>
              <a:off x="4272622" y="1567332"/>
              <a:ext cx="113035" cy="59179"/>
            </a:xfrm>
            <a:custGeom>
              <a:avLst/>
              <a:gdLst/>
              <a:ahLst/>
              <a:cxnLst/>
              <a:rect l="l" t="t" r="r" b="b"/>
              <a:pathLst>
                <a:path w="113035" h="59179" extrusionOk="0">
                  <a:moveTo>
                    <a:pt x="113011" y="0"/>
                  </a:moveTo>
                  <a:cubicBezTo>
                    <a:pt x="111205" y="11335"/>
                    <a:pt x="102080" y="14478"/>
                    <a:pt x="92766" y="20288"/>
                  </a:cubicBezTo>
                  <a:cubicBezTo>
                    <a:pt x="79459" y="28575"/>
                    <a:pt x="67674" y="40576"/>
                    <a:pt x="53797" y="47625"/>
                  </a:cubicBezTo>
                  <a:cubicBezTo>
                    <a:pt x="39920" y="54673"/>
                    <a:pt x="9030" y="60579"/>
                    <a:pt x="0" y="44101"/>
                  </a:cubicBezTo>
                  <a:cubicBezTo>
                    <a:pt x="4847" y="66294"/>
                    <a:pt x="41060" y="59341"/>
                    <a:pt x="54747" y="52388"/>
                  </a:cubicBezTo>
                  <a:cubicBezTo>
                    <a:pt x="68434" y="45434"/>
                    <a:pt x="80029" y="33338"/>
                    <a:pt x="92766" y="25527"/>
                  </a:cubicBezTo>
                  <a:cubicBezTo>
                    <a:pt x="102271" y="19621"/>
                    <a:pt x="111775" y="16669"/>
                    <a:pt x="112821" y="4763"/>
                  </a:cubicBezTo>
                  <a:cubicBezTo>
                    <a:pt x="113011" y="3181"/>
                    <a:pt x="113077" y="1591"/>
                    <a:pt x="11301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 name="Google Shape;783;p18"/>
            <p:cNvSpPr/>
            <p:nvPr/>
          </p:nvSpPr>
          <p:spPr>
            <a:xfrm>
              <a:off x="4135669" y="1458312"/>
              <a:ext cx="113522" cy="85076"/>
            </a:xfrm>
            <a:custGeom>
              <a:avLst/>
              <a:gdLst/>
              <a:ahLst/>
              <a:cxnLst/>
              <a:rect l="l" t="t" r="r" b="b"/>
              <a:pathLst>
                <a:path w="113522" h="85076" extrusionOk="0">
                  <a:moveTo>
                    <a:pt x="102832" y="54"/>
                  </a:moveTo>
                  <a:cubicBezTo>
                    <a:pt x="89240" y="11198"/>
                    <a:pt x="65383" y="-898"/>
                    <a:pt x="64338" y="54"/>
                  </a:cubicBezTo>
                  <a:cubicBezTo>
                    <a:pt x="50176" y="14503"/>
                    <a:pt x="35168" y="28084"/>
                    <a:pt x="19381" y="40726"/>
                  </a:cubicBezTo>
                  <a:cubicBezTo>
                    <a:pt x="10827" y="47489"/>
                    <a:pt x="-2385" y="56442"/>
                    <a:pt x="371" y="69301"/>
                  </a:cubicBezTo>
                  <a:cubicBezTo>
                    <a:pt x="4648" y="92351"/>
                    <a:pt x="41432" y="85303"/>
                    <a:pt x="55403" y="78254"/>
                  </a:cubicBezTo>
                  <a:cubicBezTo>
                    <a:pt x="69375" y="71206"/>
                    <a:pt x="80591" y="59204"/>
                    <a:pt x="93422" y="51299"/>
                  </a:cubicBezTo>
                  <a:cubicBezTo>
                    <a:pt x="102927" y="45488"/>
                    <a:pt x="112432" y="42440"/>
                    <a:pt x="113477" y="30629"/>
                  </a:cubicBezTo>
                  <a:cubicBezTo>
                    <a:pt x="114238" y="23486"/>
                    <a:pt x="105303" y="-232"/>
                    <a:pt x="102832" y="54"/>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 name="Google Shape;784;p18"/>
            <p:cNvSpPr/>
            <p:nvPr/>
          </p:nvSpPr>
          <p:spPr>
            <a:xfrm>
              <a:off x="4135660" y="1485798"/>
              <a:ext cx="113035" cy="59179"/>
            </a:xfrm>
            <a:custGeom>
              <a:avLst/>
              <a:gdLst/>
              <a:ahLst/>
              <a:cxnLst/>
              <a:rect l="l" t="t" r="r" b="b"/>
              <a:pathLst>
                <a:path w="113035" h="59179" extrusionOk="0">
                  <a:moveTo>
                    <a:pt x="113011" y="0"/>
                  </a:moveTo>
                  <a:cubicBezTo>
                    <a:pt x="111205" y="11335"/>
                    <a:pt x="102080" y="14478"/>
                    <a:pt x="92766" y="20288"/>
                  </a:cubicBezTo>
                  <a:cubicBezTo>
                    <a:pt x="79459" y="28575"/>
                    <a:pt x="67673" y="40577"/>
                    <a:pt x="53796" y="47625"/>
                  </a:cubicBezTo>
                  <a:cubicBezTo>
                    <a:pt x="39920" y="54674"/>
                    <a:pt x="8934" y="60579"/>
                    <a:pt x="0" y="44101"/>
                  </a:cubicBezTo>
                  <a:cubicBezTo>
                    <a:pt x="4847" y="66294"/>
                    <a:pt x="40965" y="59341"/>
                    <a:pt x="54747" y="52388"/>
                  </a:cubicBezTo>
                  <a:cubicBezTo>
                    <a:pt x="68529" y="45434"/>
                    <a:pt x="79934" y="33338"/>
                    <a:pt x="92766" y="25432"/>
                  </a:cubicBezTo>
                  <a:cubicBezTo>
                    <a:pt x="102270" y="19622"/>
                    <a:pt x="111775" y="16669"/>
                    <a:pt x="112821" y="4763"/>
                  </a:cubicBezTo>
                  <a:cubicBezTo>
                    <a:pt x="113011" y="3183"/>
                    <a:pt x="113077" y="1590"/>
                    <a:pt x="11301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 name="Google Shape;785;p18"/>
            <p:cNvSpPr/>
            <p:nvPr/>
          </p:nvSpPr>
          <p:spPr>
            <a:xfrm>
              <a:off x="4163850" y="1066881"/>
              <a:ext cx="398264" cy="482949"/>
            </a:xfrm>
            <a:custGeom>
              <a:avLst/>
              <a:gdLst/>
              <a:ahLst/>
              <a:cxnLst/>
              <a:rect l="l" t="t" r="r" b="b"/>
              <a:pathLst>
                <a:path w="398264" h="482949" extrusionOk="0">
                  <a:moveTo>
                    <a:pt x="395149" y="33155"/>
                  </a:moveTo>
                  <a:cubicBezTo>
                    <a:pt x="410261" y="127833"/>
                    <a:pt x="368346" y="163171"/>
                    <a:pt x="313789" y="183269"/>
                  </a:cubicBezTo>
                  <a:cubicBezTo>
                    <a:pt x="274630" y="197747"/>
                    <a:pt x="218742" y="220035"/>
                    <a:pt x="218742" y="220035"/>
                  </a:cubicBezTo>
                  <a:cubicBezTo>
                    <a:pt x="218742" y="220035"/>
                    <a:pt x="219502" y="240800"/>
                    <a:pt x="219882" y="287377"/>
                  </a:cubicBezTo>
                  <a:cubicBezTo>
                    <a:pt x="219882" y="328430"/>
                    <a:pt x="214940" y="477877"/>
                    <a:pt x="214940" y="477877"/>
                  </a:cubicBezTo>
                  <a:cubicBezTo>
                    <a:pt x="201814" y="484641"/>
                    <a:pt x="186245" y="484641"/>
                    <a:pt x="173119" y="477877"/>
                  </a:cubicBezTo>
                  <a:cubicBezTo>
                    <a:pt x="173119" y="477877"/>
                    <a:pt x="151164" y="363101"/>
                    <a:pt x="146506" y="311285"/>
                  </a:cubicBezTo>
                  <a:cubicBezTo>
                    <a:pt x="140138" y="241085"/>
                    <a:pt x="129398" y="195080"/>
                    <a:pt x="133010" y="179935"/>
                  </a:cubicBezTo>
                  <a:cubicBezTo>
                    <a:pt x="136146" y="166600"/>
                    <a:pt x="212754" y="128881"/>
                    <a:pt x="237086" y="108688"/>
                  </a:cubicBezTo>
                  <a:lnTo>
                    <a:pt x="76552" y="162599"/>
                  </a:lnTo>
                  <a:cubicBezTo>
                    <a:pt x="79745" y="180037"/>
                    <a:pt x="81304" y="197735"/>
                    <a:pt x="81209" y="215463"/>
                  </a:cubicBezTo>
                  <a:cubicBezTo>
                    <a:pt x="79783" y="271184"/>
                    <a:pt x="76647" y="391866"/>
                    <a:pt x="76647" y="391866"/>
                  </a:cubicBezTo>
                  <a:cubicBezTo>
                    <a:pt x="76647" y="391866"/>
                    <a:pt x="54691" y="407773"/>
                    <a:pt x="35872" y="391866"/>
                  </a:cubicBezTo>
                  <a:cubicBezTo>
                    <a:pt x="35872" y="391866"/>
                    <a:pt x="-4523" y="153074"/>
                    <a:pt x="419" y="121451"/>
                  </a:cubicBezTo>
                  <a:cubicBezTo>
                    <a:pt x="5077" y="91448"/>
                    <a:pt x="146506" y="30107"/>
                    <a:pt x="171504" y="8961"/>
                  </a:cubicBezTo>
                  <a:cubicBezTo>
                    <a:pt x="180286" y="1807"/>
                    <a:pt x="191692" y="-1275"/>
                    <a:pt x="202869" y="4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 name="Google Shape;786;p18"/>
            <p:cNvSpPr/>
            <p:nvPr/>
          </p:nvSpPr>
          <p:spPr>
            <a:xfrm>
              <a:off x="4403391" y="743705"/>
              <a:ext cx="125692" cy="122150"/>
            </a:xfrm>
            <a:custGeom>
              <a:avLst/>
              <a:gdLst/>
              <a:ahLst/>
              <a:cxnLst/>
              <a:rect l="l" t="t" r="r" b="b"/>
              <a:pathLst>
                <a:path w="125692" h="122150" extrusionOk="0">
                  <a:moveTo>
                    <a:pt x="100101" y="0"/>
                  </a:moveTo>
                  <a:cubicBezTo>
                    <a:pt x="100101" y="0"/>
                    <a:pt x="97725" y="45053"/>
                    <a:pt x="98770" y="49054"/>
                  </a:cubicBezTo>
                  <a:cubicBezTo>
                    <a:pt x="99816" y="53054"/>
                    <a:pt x="119395" y="66294"/>
                    <a:pt x="125098" y="71057"/>
                  </a:cubicBezTo>
                  <a:cubicBezTo>
                    <a:pt x="130801" y="75819"/>
                    <a:pt x="94018" y="112205"/>
                    <a:pt x="76149" y="120396"/>
                  </a:cubicBezTo>
                  <a:cubicBezTo>
                    <a:pt x="58280" y="128588"/>
                    <a:pt x="1442" y="106966"/>
                    <a:pt x="112" y="78962"/>
                  </a:cubicBezTo>
                  <a:cubicBezTo>
                    <a:pt x="-1219" y="50959"/>
                    <a:pt x="9616" y="27622"/>
                    <a:pt x="18550" y="26384"/>
                  </a:cubicBezTo>
                  <a:cubicBezTo>
                    <a:pt x="27485" y="25146"/>
                    <a:pt x="100101" y="0"/>
                    <a:pt x="100101"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 name="Google Shape;787;p18"/>
            <p:cNvSpPr/>
            <p:nvPr/>
          </p:nvSpPr>
          <p:spPr>
            <a:xfrm>
              <a:off x="4358991" y="760843"/>
              <a:ext cx="203859" cy="398340"/>
            </a:xfrm>
            <a:custGeom>
              <a:avLst/>
              <a:gdLst/>
              <a:ahLst/>
              <a:cxnLst/>
              <a:rect l="l" t="t" r="r" b="b"/>
              <a:pathLst>
                <a:path w="203859" h="398340" extrusionOk="0">
                  <a:moveTo>
                    <a:pt x="149443" y="39726"/>
                  </a:moveTo>
                  <a:cubicBezTo>
                    <a:pt x="149443" y="39726"/>
                    <a:pt x="116842" y="88494"/>
                    <a:pt x="71315" y="93066"/>
                  </a:cubicBezTo>
                  <a:cubicBezTo>
                    <a:pt x="56963" y="78874"/>
                    <a:pt x="55632" y="28392"/>
                    <a:pt x="75497" y="12294"/>
                  </a:cubicBezTo>
                  <a:cubicBezTo>
                    <a:pt x="75497" y="12294"/>
                    <a:pt x="57248" y="-2565"/>
                    <a:pt x="44702" y="388"/>
                  </a:cubicBezTo>
                  <a:cubicBezTo>
                    <a:pt x="31110" y="8435"/>
                    <a:pt x="20959" y="21220"/>
                    <a:pt x="16187" y="36297"/>
                  </a:cubicBezTo>
                  <a:cubicBezTo>
                    <a:pt x="4525" y="69955"/>
                    <a:pt x="-912" y="105459"/>
                    <a:pt x="125" y="141073"/>
                  </a:cubicBezTo>
                  <a:cubicBezTo>
                    <a:pt x="885" y="188697"/>
                    <a:pt x="125" y="309760"/>
                    <a:pt x="125" y="309760"/>
                  </a:cubicBezTo>
                  <a:cubicBezTo>
                    <a:pt x="5533" y="338651"/>
                    <a:pt x="22993" y="363848"/>
                    <a:pt x="48123" y="379007"/>
                  </a:cubicBezTo>
                  <a:cubicBezTo>
                    <a:pt x="81028" y="397713"/>
                    <a:pt x="119827" y="403098"/>
                    <a:pt x="156572" y="394057"/>
                  </a:cubicBezTo>
                  <a:cubicBezTo>
                    <a:pt x="179668" y="388627"/>
                    <a:pt x="188222" y="375769"/>
                    <a:pt x="196206" y="358909"/>
                  </a:cubicBezTo>
                  <a:cubicBezTo>
                    <a:pt x="194115" y="325476"/>
                    <a:pt x="180904" y="256420"/>
                    <a:pt x="186702" y="214224"/>
                  </a:cubicBezTo>
                  <a:cubicBezTo>
                    <a:pt x="192499" y="172029"/>
                    <a:pt x="201149" y="140596"/>
                    <a:pt x="203430" y="106592"/>
                  </a:cubicBezTo>
                  <a:cubicBezTo>
                    <a:pt x="205711" y="72588"/>
                    <a:pt x="198963" y="73159"/>
                    <a:pt x="181854" y="60967"/>
                  </a:cubicBezTo>
                  <a:cubicBezTo>
                    <a:pt x="171580" y="53111"/>
                    <a:pt x="160744" y="46012"/>
                    <a:pt x="149443" y="39726"/>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 name="Google Shape;788;p18"/>
            <p:cNvSpPr/>
            <p:nvPr/>
          </p:nvSpPr>
          <p:spPr>
            <a:xfrm>
              <a:off x="4398650" y="616917"/>
              <a:ext cx="135166" cy="164844"/>
            </a:xfrm>
            <a:custGeom>
              <a:avLst/>
              <a:gdLst/>
              <a:ahLst/>
              <a:cxnLst/>
              <a:rect l="l" t="t" r="r" b="b"/>
              <a:pathLst>
                <a:path w="135166" h="164844" extrusionOk="0">
                  <a:moveTo>
                    <a:pt x="2951" y="59542"/>
                  </a:moveTo>
                  <a:lnTo>
                    <a:pt x="2951" y="59542"/>
                  </a:lnTo>
                  <a:cubicBezTo>
                    <a:pt x="8369" y="24585"/>
                    <a:pt x="33556" y="-1894"/>
                    <a:pt x="69484" y="106"/>
                  </a:cubicBezTo>
                  <a:cubicBezTo>
                    <a:pt x="107645" y="2052"/>
                    <a:pt x="137015" y="34634"/>
                    <a:pt x="135076" y="72881"/>
                  </a:cubicBezTo>
                  <a:cubicBezTo>
                    <a:pt x="133974" y="94625"/>
                    <a:pt x="122739" y="114587"/>
                    <a:pt x="104747" y="126789"/>
                  </a:cubicBezTo>
                  <a:cubicBezTo>
                    <a:pt x="103473" y="132100"/>
                    <a:pt x="101591" y="137245"/>
                    <a:pt x="99139" y="142124"/>
                  </a:cubicBezTo>
                  <a:cubicBezTo>
                    <a:pt x="86498" y="156983"/>
                    <a:pt x="48003" y="166508"/>
                    <a:pt x="36788" y="164603"/>
                  </a:cubicBezTo>
                  <a:cubicBezTo>
                    <a:pt x="23358" y="163381"/>
                    <a:pt x="12047" y="154047"/>
                    <a:pt x="8274" y="141076"/>
                  </a:cubicBezTo>
                  <a:cubicBezTo>
                    <a:pt x="-3702" y="113644"/>
                    <a:pt x="5" y="76878"/>
                    <a:pt x="2951" y="59542"/>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 name="Google Shape;789;p18"/>
            <p:cNvSpPr/>
            <p:nvPr/>
          </p:nvSpPr>
          <p:spPr>
            <a:xfrm>
              <a:off x="4403852" y="602477"/>
              <a:ext cx="142520" cy="141227"/>
            </a:xfrm>
            <a:custGeom>
              <a:avLst/>
              <a:gdLst/>
              <a:ahLst/>
              <a:cxnLst/>
              <a:rect l="l" t="t" r="r" b="b"/>
              <a:pathLst>
                <a:path w="142520" h="141227" extrusionOk="0">
                  <a:moveTo>
                    <a:pt x="99640" y="141228"/>
                  </a:moveTo>
                  <a:lnTo>
                    <a:pt x="99640" y="141228"/>
                  </a:lnTo>
                  <a:lnTo>
                    <a:pt x="96313" y="110653"/>
                  </a:lnTo>
                  <a:cubicBezTo>
                    <a:pt x="96313" y="110653"/>
                    <a:pt x="121215" y="46073"/>
                    <a:pt x="62381" y="58456"/>
                  </a:cubicBezTo>
                  <a:cubicBezTo>
                    <a:pt x="23602" y="66647"/>
                    <a:pt x="13812" y="70267"/>
                    <a:pt x="2027" y="44168"/>
                  </a:cubicBezTo>
                  <a:cubicBezTo>
                    <a:pt x="-9759" y="18070"/>
                    <a:pt x="31586" y="-5457"/>
                    <a:pt x="81296" y="1115"/>
                  </a:cubicBezTo>
                  <a:cubicBezTo>
                    <a:pt x="116615" y="4775"/>
                    <a:pt x="143238" y="34972"/>
                    <a:pt x="142506" y="70552"/>
                  </a:cubicBezTo>
                  <a:cubicBezTo>
                    <a:pt x="141270" y="89793"/>
                    <a:pt x="136138" y="128655"/>
                    <a:pt x="99640" y="14122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 name="Google Shape;790;p18"/>
            <p:cNvSpPr/>
            <p:nvPr/>
          </p:nvSpPr>
          <p:spPr>
            <a:xfrm>
              <a:off x="4338015" y="761231"/>
              <a:ext cx="65677" cy="95630"/>
            </a:xfrm>
            <a:custGeom>
              <a:avLst/>
              <a:gdLst/>
              <a:ahLst/>
              <a:cxnLst/>
              <a:rect l="l" t="t" r="r" b="b"/>
              <a:pathLst>
                <a:path w="65677" h="95630" extrusionOk="0">
                  <a:moveTo>
                    <a:pt x="23762" y="95631"/>
                  </a:moveTo>
                  <a:cubicBezTo>
                    <a:pt x="14780" y="95307"/>
                    <a:pt x="6264" y="91519"/>
                    <a:pt x="0" y="85058"/>
                  </a:cubicBezTo>
                  <a:cubicBezTo>
                    <a:pt x="1331" y="68294"/>
                    <a:pt x="22716" y="4667"/>
                    <a:pt x="65677" y="0"/>
                  </a:cubicBezTo>
                  <a:cubicBezTo>
                    <a:pt x="53987" y="8214"/>
                    <a:pt x="44729" y="19435"/>
                    <a:pt x="38874" y="32480"/>
                  </a:cubicBezTo>
                  <a:cubicBezTo>
                    <a:pt x="32192" y="53100"/>
                    <a:pt x="27136" y="74216"/>
                    <a:pt x="23762" y="95631"/>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1" name="Google Shape;791;p18"/>
            <p:cNvSpPr/>
            <p:nvPr/>
          </p:nvSpPr>
          <p:spPr>
            <a:xfrm>
              <a:off x="5408528" y="1603174"/>
              <a:ext cx="974325" cy="1973896"/>
            </a:xfrm>
            <a:custGeom>
              <a:avLst/>
              <a:gdLst/>
              <a:ahLst/>
              <a:cxnLst/>
              <a:rect l="l" t="t" r="r" b="b"/>
              <a:pathLst>
                <a:path w="974325" h="1973896" extrusionOk="0">
                  <a:moveTo>
                    <a:pt x="884126" y="1962979"/>
                  </a:moveTo>
                  <a:lnTo>
                    <a:pt x="90295" y="1503684"/>
                  </a:lnTo>
                  <a:cubicBezTo>
                    <a:pt x="40395" y="1475109"/>
                    <a:pt x="0" y="1397480"/>
                    <a:pt x="0" y="1330900"/>
                  </a:cubicBezTo>
                  <a:lnTo>
                    <a:pt x="0" y="79220"/>
                  </a:lnTo>
                  <a:cubicBezTo>
                    <a:pt x="0" y="12545"/>
                    <a:pt x="40395" y="-17935"/>
                    <a:pt x="90295" y="10831"/>
                  </a:cubicBezTo>
                  <a:lnTo>
                    <a:pt x="884126" y="470221"/>
                  </a:lnTo>
                  <a:cubicBezTo>
                    <a:pt x="933931" y="498796"/>
                    <a:pt x="974326" y="576425"/>
                    <a:pt x="974326" y="643005"/>
                  </a:cubicBezTo>
                  <a:lnTo>
                    <a:pt x="974326" y="1894876"/>
                  </a:lnTo>
                  <a:cubicBezTo>
                    <a:pt x="974326" y="1961551"/>
                    <a:pt x="933931" y="1991840"/>
                    <a:pt x="884126" y="1962979"/>
                  </a:cubicBezTo>
                  <a:close/>
                </a:path>
              </a:pathLst>
            </a:custGeom>
            <a:solidFill>
              <a:srgbClr val="211B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18"/>
            <p:cNvSpPr/>
            <p:nvPr/>
          </p:nvSpPr>
          <p:spPr>
            <a:xfrm>
              <a:off x="6324400" y="3534911"/>
              <a:ext cx="27183" cy="49530"/>
            </a:xfrm>
            <a:custGeom>
              <a:avLst/>
              <a:gdLst/>
              <a:ahLst/>
              <a:cxnLst/>
              <a:rect l="l" t="t" r="r" b="b"/>
              <a:pathLst>
                <a:path w="27183" h="49530" extrusionOk="0">
                  <a:moveTo>
                    <a:pt x="0" y="49530"/>
                  </a:moveTo>
                  <a:lnTo>
                    <a:pt x="27184" y="36100"/>
                  </a:lnTo>
                  <a:lnTo>
                    <a:pt x="8840" y="0"/>
                  </a:lnTo>
                  <a:lnTo>
                    <a:pt x="0" y="49530"/>
                  </a:lnTo>
                  <a:close/>
                </a:path>
              </a:pathLst>
            </a:custGeom>
            <a:solidFill>
              <a:srgbClr val="211B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18"/>
            <p:cNvSpPr/>
            <p:nvPr/>
          </p:nvSpPr>
          <p:spPr>
            <a:xfrm>
              <a:off x="5423355" y="1605432"/>
              <a:ext cx="45242" cy="39909"/>
            </a:xfrm>
            <a:custGeom>
              <a:avLst/>
              <a:gdLst/>
              <a:ahLst/>
              <a:cxnLst/>
              <a:rect l="l" t="t" r="r" b="b"/>
              <a:pathLst>
                <a:path w="45242" h="39909" extrusionOk="0">
                  <a:moveTo>
                    <a:pt x="0" y="12097"/>
                  </a:moveTo>
                  <a:cubicBezTo>
                    <a:pt x="7993" y="7334"/>
                    <a:pt x="16396" y="3286"/>
                    <a:pt x="25092" y="0"/>
                  </a:cubicBezTo>
                  <a:lnTo>
                    <a:pt x="45242" y="39910"/>
                  </a:lnTo>
                  <a:close/>
                </a:path>
              </a:pathLst>
            </a:custGeom>
            <a:solidFill>
              <a:srgbClr val="211B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4" name="Google Shape;794;p18"/>
            <p:cNvSpPr/>
            <p:nvPr/>
          </p:nvSpPr>
          <p:spPr>
            <a:xfrm>
              <a:off x="5387713" y="1613611"/>
              <a:ext cx="974325" cy="1973876"/>
            </a:xfrm>
            <a:custGeom>
              <a:avLst/>
              <a:gdLst/>
              <a:ahLst/>
              <a:cxnLst/>
              <a:rect l="l" t="t" r="r" b="b"/>
              <a:pathLst>
                <a:path w="974325" h="1973876" extrusionOk="0">
                  <a:moveTo>
                    <a:pt x="884126" y="1963020"/>
                  </a:moveTo>
                  <a:lnTo>
                    <a:pt x="90199" y="1503439"/>
                  </a:lnTo>
                  <a:cubicBezTo>
                    <a:pt x="40395" y="1474864"/>
                    <a:pt x="0" y="1397235"/>
                    <a:pt x="0" y="1330655"/>
                  </a:cubicBezTo>
                  <a:lnTo>
                    <a:pt x="0" y="79261"/>
                  </a:lnTo>
                  <a:cubicBezTo>
                    <a:pt x="0" y="12586"/>
                    <a:pt x="40395" y="-17990"/>
                    <a:pt x="90199" y="10871"/>
                  </a:cubicBezTo>
                  <a:lnTo>
                    <a:pt x="884126" y="470262"/>
                  </a:lnTo>
                  <a:cubicBezTo>
                    <a:pt x="933931" y="498837"/>
                    <a:pt x="974326" y="576370"/>
                    <a:pt x="974326" y="642950"/>
                  </a:cubicBezTo>
                  <a:lnTo>
                    <a:pt x="974326" y="1894630"/>
                  </a:lnTo>
                  <a:cubicBezTo>
                    <a:pt x="974326" y="1961210"/>
                    <a:pt x="933931" y="1991881"/>
                    <a:pt x="884126" y="1963020"/>
                  </a:cubicBezTo>
                  <a:close/>
                </a:path>
              </a:pathLst>
            </a:custGeom>
            <a:solidFill>
              <a:srgbClr val="2E24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5" name="Google Shape;795;p18"/>
            <p:cNvSpPr/>
            <p:nvPr/>
          </p:nvSpPr>
          <p:spPr>
            <a:xfrm>
              <a:off x="5477912" y="1749736"/>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6" name="Google Shape;796;p18"/>
            <p:cNvSpPr/>
            <p:nvPr/>
          </p:nvSpPr>
          <p:spPr>
            <a:xfrm>
              <a:off x="5649377" y="1848986"/>
              <a:ext cx="613432" cy="407098"/>
            </a:xfrm>
            <a:custGeom>
              <a:avLst/>
              <a:gdLst/>
              <a:ahLst/>
              <a:cxnLst/>
              <a:rect l="l" t="t" r="r" b="b"/>
              <a:pathLst>
                <a:path w="613432" h="407098" extrusionOk="0">
                  <a:moveTo>
                    <a:pt x="613433" y="407099"/>
                  </a:moveTo>
                  <a:lnTo>
                    <a:pt x="0" y="52102"/>
                  </a:lnTo>
                  <a:lnTo>
                    <a:pt x="0" y="0"/>
                  </a:lnTo>
                  <a:lnTo>
                    <a:pt x="613433" y="354902"/>
                  </a:lnTo>
                  <a:lnTo>
                    <a:pt x="613433" y="40709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7" name="Google Shape;797;p18"/>
            <p:cNvSpPr/>
            <p:nvPr/>
          </p:nvSpPr>
          <p:spPr>
            <a:xfrm>
              <a:off x="5477912" y="1916804"/>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8" name="Google Shape;798;p18"/>
            <p:cNvSpPr/>
            <p:nvPr/>
          </p:nvSpPr>
          <p:spPr>
            <a:xfrm>
              <a:off x="5649377" y="2015959"/>
              <a:ext cx="405945" cy="287083"/>
            </a:xfrm>
            <a:custGeom>
              <a:avLst/>
              <a:gdLst/>
              <a:ahLst/>
              <a:cxnLst/>
              <a:rect l="l" t="t" r="r" b="b"/>
              <a:pathLst>
                <a:path w="405945" h="287083" extrusionOk="0">
                  <a:moveTo>
                    <a:pt x="405945" y="287084"/>
                  </a:moveTo>
                  <a:lnTo>
                    <a:pt x="0" y="52197"/>
                  </a:lnTo>
                  <a:lnTo>
                    <a:pt x="0" y="0"/>
                  </a:lnTo>
                  <a:lnTo>
                    <a:pt x="405945" y="234887"/>
                  </a:lnTo>
                  <a:lnTo>
                    <a:pt x="405945" y="287084"/>
                  </a:ln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18"/>
            <p:cNvSpPr/>
            <p:nvPr/>
          </p:nvSpPr>
          <p:spPr>
            <a:xfrm>
              <a:off x="5477912" y="2000338"/>
              <a:ext cx="144376" cy="135636"/>
            </a:xfrm>
            <a:custGeom>
              <a:avLst/>
              <a:gdLst/>
              <a:ahLst/>
              <a:cxnLst/>
              <a:rect l="l" t="t" r="r" b="b"/>
              <a:pathLst>
                <a:path w="144376" h="135636" extrusionOk="0">
                  <a:moveTo>
                    <a:pt x="144376" y="135636"/>
                  </a:moveTo>
                  <a:lnTo>
                    <a:pt x="0" y="52197"/>
                  </a:lnTo>
                  <a:lnTo>
                    <a:pt x="0" y="0"/>
                  </a:lnTo>
                  <a:lnTo>
                    <a:pt x="144376" y="83439"/>
                  </a:lnTo>
                  <a:lnTo>
                    <a:pt x="144376" y="135636"/>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18"/>
            <p:cNvSpPr/>
            <p:nvPr/>
          </p:nvSpPr>
          <p:spPr>
            <a:xfrm>
              <a:off x="5649377" y="2099494"/>
              <a:ext cx="505174" cy="344519"/>
            </a:xfrm>
            <a:custGeom>
              <a:avLst/>
              <a:gdLst/>
              <a:ahLst/>
              <a:cxnLst/>
              <a:rect l="l" t="t" r="r" b="b"/>
              <a:pathLst>
                <a:path w="505174" h="344519" extrusionOk="0">
                  <a:moveTo>
                    <a:pt x="505174" y="344519"/>
                  </a:moveTo>
                  <a:lnTo>
                    <a:pt x="0" y="52197"/>
                  </a:lnTo>
                  <a:lnTo>
                    <a:pt x="0" y="0"/>
                  </a:lnTo>
                  <a:lnTo>
                    <a:pt x="505174" y="292322"/>
                  </a:lnTo>
                  <a:lnTo>
                    <a:pt x="505174" y="344519"/>
                  </a:lnTo>
                  <a:close/>
                </a:path>
              </a:pathLst>
            </a:custGeom>
            <a:solidFill>
              <a:srgbClr val="FF86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18"/>
            <p:cNvSpPr/>
            <p:nvPr/>
          </p:nvSpPr>
          <p:spPr>
            <a:xfrm>
              <a:off x="5477912" y="2083778"/>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18"/>
            <p:cNvSpPr/>
            <p:nvPr/>
          </p:nvSpPr>
          <p:spPr>
            <a:xfrm>
              <a:off x="5649377" y="2183028"/>
              <a:ext cx="351863" cy="255746"/>
            </a:xfrm>
            <a:custGeom>
              <a:avLst/>
              <a:gdLst/>
              <a:ahLst/>
              <a:cxnLst/>
              <a:rect l="l" t="t" r="r" b="b"/>
              <a:pathLst>
                <a:path w="351863" h="255746" extrusionOk="0">
                  <a:moveTo>
                    <a:pt x="351864" y="255746"/>
                  </a:moveTo>
                  <a:lnTo>
                    <a:pt x="0" y="52197"/>
                  </a:lnTo>
                  <a:lnTo>
                    <a:pt x="0" y="0"/>
                  </a:lnTo>
                  <a:lnTo>
                    <a:pt x="351864" y="203549"/>
                  </a:lnTo>
                  <a:lnTo>
                    <a:pt x="351864" y="255746"/>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18"/>
            <p:cNvSpPr/>
            <p:nvPr/>
          </p:nvSpPr>
          <p:spPr>
            <a:xfrm>
              <a:off x="5477912" y="1833270"/>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18"/>
            <p:cNvSpPr/>
            <p:nvPr/>
          </p:nvSpPr>
          <p:spPr>
            <a:xfrm>
              <a:off x="5649377" y="1932425"/>
              <a:ext cx="306716" cy="229742"/>
            </a:xfrm>
            <a:custGeom>
              <a:avLst/>
              <a:gdLst/>
              <a:ahLst/>
              <a:cxnLst/>
              <a:rect l="l" t="t" r="r" b="b"/>
              <a:pathLst>
                <a:path w="306716" h="229742" extrusionOk="0">
                  <a:moveTo>
                    <a:pt x="306716" y="229743"/>
                  </a:moveTo>
                  <a:lnTo>
                    <a:pt x="0" y="52197"/>
                  </a:lnTo>
                  <a:lnTo>
                    <a:pt x="0" y="0"/>
                  </a:lnTo>
                  <a:lnTo>
                    <a:pt x="306716" y="177451"/>
                  </a:lnTo>
                  <a:lnTo>
                    <a:pt x="306716" y="229743"/>
                  </a:lnTo>
                  <a:close/>
                </a:path>
              </a:pathLst>
            </a:custGeom>
            <a:solidFill>
              <a:srgbClr val="4D3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5" name="Google Shape;805;p18"/>
            <p:cNvSpPr/>
            <p:nvPr/>
          </p:nvSpPr>
          <p:spPr>
            <a:xfrm>
              <a:off x="5477912" y="2167312"/>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18"/>
            <p:cNvSpPr/>
            <p:nvPr/>
          </p:nvSpPr>
          <p:spPr>
            <a:xfrm>
              <a:off x="5649377" y="2266467"/>
              <a:ext cx="180399" cy="156591"/>
            </a:xfrm>
            <a:custGeom>
              <a:avLst/>
              <a:gdLst/>
              <a:ahLst/>
              <a:cxnLst/>
              <a:rect l="l" t="t" r="r" b="b"/>
              <a:pathLst>
                <a:path w="180399" h="156591" extrusionOk="0">
                  <a:moveTo>
                    <a:pt x="180399" y="156591"/>
                  </a:moveTo>
                  <a:lnTo>
                    <a:pt x="0" y="52197"/>
                  </a:lnTo>
                  <a:lnTo>
                    <a:pt x="0" y="0"/>
                  </a:lnTo>
                  <a:lnTo>
                    <a:pt x="180399" y="104394"/>
                  </a:lnTo>
                  <a:lnTo>
                    <a:pt x="180399" y="15659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18"/>
            <p:cNvSpPr/>
            <p:nvPr/>
          </p:nvSpPr>
          <p:spPr>
            <a:xfrm>
              <a:off x="5477912" y="2334380"/>
              <a:ext cx="144376" cy="135636"/>
            </a:xfrm>
            <a:custGeom>
              <a:avLst/>
              <a:gdLst/>
              <a:ahLst/>
              <a:cxnLst/>
              <a:rect l="l" t="t" r="r" b="b"/>
              <a:pathLst>
                <a:path w="144376" h="135636" extrusionOk="0">
                  <a:moveTo>
                    <a:pt x="144376" y="135636"/>
                  </a:moveTo>
                  <a:lnTo>
                    <a:pt x="0" y="52197"/>
                  </a:lnTo>
                  <a:lnTo>
                    <a:pt x="0" y="0"/>
                  </a:lnTo>
                  <a:lnTo>
                    <a:pt x="144376" y="83534"/>
                  </a:lnTo>
                  <a:lnTo>
                    <a:pt x="144376" y="135636"/>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8" name="Google Shape;808;p18"/>
            <p:cNvSpPr/>
            <p:nvPr/>
          </p:nvSpPr>
          <p:spPr>
            <a:xfrm>
              <a:off x="5649377" y="2433536"/>
              <a:ext cx="568380" cy="381000"/>
            </a:xfrm>
            <a:custGeom>
              <a:avLst/>
              <a:gdLst/>
              <a:ahLst/>
              <a:cxnLst/>
              <a:rect l="l" t="t" r="r" b="b"/>
              <a:pathLst>
                <a:path w="568380" h="381000" extrusionOk="0">
                  <a:moveTo>
                    <a:pt x="568380" y="381000"/>
                  </a:moveTo>
                  <a:lnTo>
                    <a:pt x="0" y="52197"/>
                  </a:lnTo>
                  <a:lnTo>
                    <a:pt x="0" y="0"/>
                  </a:lnTo>
                  <a:lnTo>
                    <a:pt x="568380" y="328803"/>
                  </a:lnTo>
                  <a:lnTo>
                    <a:pt x="568380" y="381000"/>
                  </a:ln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9" name="Google Shape;809;p18"/>
            <p:cNvSpPr/>
            <p:nvPr/>
          </p:nvSpPr>
          <p:spPr>
            <a:xfrm>
              <a:off x="5477912" y="2417819"/>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18"/>
            <p:cNvSpPr/>
            <p:nvPr/>
          </p:nvSpPr>
          <p:spPr>
            <a:xfrm>
              <a:off x="5649377" y="2517070"/>
              <a:ext cx="171369" cy="151352"/>
            </a:xfrm>
            <a:custGeom>
              <a:avLst/>
              <a:gdLst/>
              <a:ahLst/>
              <a:cxnLst/>
              <a:rect l="l" t="t" r="r" b="b"/>
              <a:pathLst>
                <a:path w="171369" h="151352" extrusionOk="0">
                  <a:moveTo>
                    <a:pt x="171370" y="151352"/>
                  </a:moveTo>
                  <a:lnTo>
                    <a:pt x="0" y="52197"/>
                  </a:lnTo>
                  <a:lnTo>
                    <a:pt x="0" y="0"/>
                  </a:lnTo>
                  <a:lnTo>
                    <a:pt x="171370" y="99155"/>
                  </a:lnTo>
                  <a:lnTo>
                    <a:pt x="171370" y="151352"/>
                  </a:lnTo>
                  <a:close/>
                </a:path>
              </a:pathLst>
            </a:custGeom>
            <a:solidFill>
              <a:srgbClr val="FF86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18"/>
            <p:cNvSpPr/>
            <p:nvPr/>
          </p:nvSpPr>
          <p:spPr>
            <a:xfrm>
              <a:off x="5477912" y="2501354"/>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18"/>
            <p:cNvSpPr/>
            <p:nvPr/>
          </p:nvSpPr>
          <p:spPr>
            <a:xfrm>
              <a:off x="5649377" y="2600604"/>
              <a:ext cx="505174" cy="344424"/>
            </a:xfrm>
            <a:custGeom>
              <a:avLst/>
              <a:gdLst/>
              <a:ahLst/>
              <a:cxnLst/>
              <a:rect l="l" t="t" r="r" b="b"/>
              <a:pathLst>
                <a:path w="505174" h="344424" extrusionOk="0">
                  <a:moveTo>
                    <a:pt x="505174" y="344424"/>
                  </a:moveTo>
                  <a:lnTo>
                    <a:pt x="0" y="52102"/>
                  </a:lnTo>
                  <a:lnTo>
                    <a:pt x="0" y="0"/>
                  </a:lnTo>
                  <a:lnTo>
                    <a:pt x="505174" y="292227"/>
                  </a:lnTo>
                  <a:lnTo>
                    <a:pt x="505174" y="344424"/>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3" name="Google Shape;813;p18"/>
            <p:cNvSpPr/>
            <p:nvPr/>
          </p:nvSpPr>
          <p:spPr>
            <a:xfrm>
              <a:off x="5477912" y="2250846"/>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4" name="Google Shape;814;p18"/>
            <p:cNvSpPr/>
            <p:nvPr/>
          </p:nvSpPr>
          <p:spPr>
            <a:xfrm>
              <a:off x="5649377" y="2350001"/>
              <a:ext cx="478085" cy="328898"/>
            </a:xfrm>
            <a:custGeom>
              <a:avLst/>
              <a:gdLst/>
              <a:ahLst/>
              <a:cxnLst/>
              <a:rect l="l" t="t" r="r" b="b"/>
              <a:pathLst>
                <a:path w="478085" h="328898" extrusionOk="0">
                  <a:moveTo>
                    <a:pt x="478086" y="328898"/>
                  </a:moveTo>
                  <a:lnTo>
                    <a:pt x="0" y="52197"/>
                  </a:lnTo>
                  <a:lnTo>
                    <a:pt x="0" y="0"/>
                  </a:lnTo>
                  <a:lnTo>
                    <a:pt x="478086" y="276701"/>
                  </a:lnTo>
                  <a:lnTo>
                    <a:pt x="478086" y="328898"/>
                  </a:lnTo>
                  <a:close/>
                </a:path>
              </a:pathLst>
            </a:custGeom>
            <a:solidFill>
              <a:srgbClr val="4D3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5" name="Google Shape;815;p18"/>
            <p:cNvSpPr/>
            <p:nvPr/>
          </p:nvSpPr>
          <p:spPr>
            <a:xfrm>
              <a:off x="5477912" y="2584888"/>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18"/>
            <p:cNvSpPr/>
            <p:nvPr/>
          </p:nvSpPr>
          <p:spPr>
            <a:xfrm>
              <a:off x="5649377" y="2684043"/>
              <a:ext cx="63110" cy="88773"/>
            </a:xfrm>
            <a:custGeom>
              <a:avLst/>
              <a:gdLst/>
              <a:ahLst/>
              <a:cxnLst/>
              <a:rect l="l" t="t" r="r" b="b"/>
              <a:pathLst>
                <a:path w="63110" h="88773" extrusionOk="0">
                  <a:moveTo>
                    <a:pt x="63111" y="88773"/>
                  </a:moveTo>
                  <a:lnTo>
                    <a:pt x="0" y="52197"/>
                  </a:lnTo>
                  <a:lnTo>
                    <a:pt x="0" y="0"/>
                  </a:lnTo>
                  <a:lnTo>
                    <a:pt x="63111" y="36576"/>
                  </a:lnTo>
                  <a:lnTo>
                    <a:pt x="63111" y="8877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7" name="Google Shape;817;p18"/>
            <p:cNvSpPr/>
            <p:nvPr/>
          </p:nvSpPr>
          <p:spPr>
            <a:xfrm>
              <a:off x="5477912" y="2751956"/>
              <a:ext cx="144376" cy="135636"/>
            </a:xfrm>
            <a:custGeom>
              <a:avLst/>
              <a:gdLst/>
              <a:ahLst/>
              <a:cxnLst/>
              <a:rect l="l" t="t" r="r" b="b"/>
              <a:pathLst>
                <a:path w="144376" h="135636" extrusionOk="0">
                  <a:moveTo>
                    <a:pt x="144376" y="135636"/>
                  </a:moveTo>
                  <a:lnTo>
                    <a:pt x="0" y="52197"/>
                  </a:lnTo>
                  <a:lnTo>
                    <a:pt x="0" y="0"/>
                  </a:lnTo>
                  <a:lnTo>
                    <a:pt x="144376" y="83534"/>
                  </a:lnTo>
                  <a:lnTo>
                    <a:pt x="144376" y="135636"/>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8" name="Google Shape;818;p18"/>
            <p:cNvSpPr/>
            <p:nvPr/>
          </p:nvSpPr>
          <p:spPr>
            <a:xfrm>
              <a:off x="5649377" y="2851112"/>
              <a:ext cx="117287" cy="120014"/>
            </a:xfrm>
            <a:custGeom>
              <a:avLst/>
              <a:gdLst/>
              <a:ahLst/>
              <a:cxnLst/>
              <a:rect l="l" t="t" r="r" b="b"/>
              <a:pathLst>
                <a:path w="117287" h="120014" extrusionOk="0">
                  <a:moveTo>
                    <a:pt x="117288" y="120015"/>
                  </a:moveTo>
                  <a:lnTo>
                    <a:pt x="0" y="52197"/>
                  </a:lnTo>
                  <a:lnTo>
                    <a:pt x="0" y="0"/>
                  </a:lnTo>
                  <a:lnTo>
                    <a:pt x="117288" y="67818"/>
                  </a:lnTo>
                  <a:lnTo>
                    <a:pt x="117288" y="120015"/>
                  </a:ln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9" name="Google Shape;819;p18"/>
            <p:cNvSpPr/>
            <p:nvPr/>
          </p:nvSpPr>
          <p:spPr>
            <a:xfrm>
              <a:off x="5477912" y="2835395"/>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18"/>
            <p:cNvSpPr/>
            <p:nvPr/>
          </p:nvSpPr>
          <p:spPr>
            <a:xfrm>
              <a:off x="5649377" y="2934646"/>
              <a:ext cx="306716" cy="229647"/>
            </a:xfrm>
            <a:custGeom>
              <a:avLst/>
              <a:gdLst/>
              <a:ahLst/>
              <a:cxnLst/>
              <a:rect l="l" t="t" r="r" b="b"/>
              <a:pathLst>
                <a:path w="306716" h="229647" extrusionOk="0">
                  <a:moveTo>
                    <a:pt x="306716" y="229648"/>
                  </a:moveTo>
                  <a:lnTo>
                    <a:pt x="0" y="52197"/>
                  </a:lnTo>
                  <a:lnTo>
                    <a:pt x="0" y="0"/>
                  </a:lnTo>
                  <a:lnTo>
                    <a:pt x="306716" y="177451"/>
                  </a:lnTo>
                  <a:lnTo>
                    <a:pt x="306716" y="229648"/>
                  </a:lnTo>
                  <a:close/>
                </a:path>
              </a:pathLst>
            </a:custGeom>
            <a:solidFill>
              <a:srgbClr val="FF86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1" name="Google Shape;821;p18"/>
            <p:cNvSpPr/>
            <p:nvPr/>
          </p:nvSpPr>
          <p:spPr>
            <a:xfrm>
              <a:off x="5477912" y="2918929"/>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2" name="Google Shape;822;p18"/>
            <p:cNvSpPr/>
            <p:nvPr/>
          </p:nvSpPr>
          <p:spPr>
            <a:xfrm>
              <a:off x="5649377" y="3018085"/>
              <a:ext cx="487115" cy="334137"/>
            </a:xfrm>
            <a:custGeom>
              <a:avLst/>
              <a:gdLst/>
              <a:ahLst/>
              <a:cxnLst/>
              <a:rect l="l" t="t" r="r" b="b"/>
              <a:pathLst>
                <a:path w="487115" h="334137" extrusionOk="0">
                  <a:moveTo>
                    <a:pt x="487115" y="334137"/>
                  </a:moveTo>
                  <a:lnTo>
                    <a:pt x="0" y="52197"/>
                  </a:lnTo>
                  <a:lnTo>
                    <a:pt x="0" y="0"/>
                  </a:lnTo>
                  <a:lnTo>
                    <a:pt x="487115" y="281940"/>
                  </a:lnTo>
                  <a:lnTo>
                    <a:pt x="487115" y="334137"/>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3" name="Google Shape;823;p18"/>
            <p:cNvSpPr/>
            <p:nvPr/>
          </p:nvSpPr>
          <p:spPr>
            <a:xfrm>
              <a:off x="5477912" y="2668422"/>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18"/>
            <p:cNvSpPr/>
            <p:nvPr/>
          </p:nvSpPr>
          <p:spPr>
            <a:xfrm>
              <a:off x="5649377" y="2767577"/>
              <a:ext cx="613432" cy="407193"/>
            </a:xfrm>
            <a:custGeom>
              <a:avLst/>
              <a:gdLst/>
              <a:ahLst/>
              <a:cxnLst/>
              <a:rect l="l" t="t" r="r" b="b"/>
              <a:pathLst>
                <a:path w="613432" h="407193" extrusionOk="0">
                  <a:moveTo>
                    <a:pt x="613433" y="407194"/>
                  </a:moveTo>
                  <a:lnTo>
                    <a:pt x="0" y="52197"/>
                  </a:lnTo>
                  <a:lnTo>
                    <a:pt x="0" y="0"/>
                  </a:lnTo>
                  <a:lnTo>
                    <a:pt x="613433" y="354902"/>
                  </a:lnTo>
                  <a:lnTo>
                    <a:pt x="613433" y="407194"/>
                  </a:lnTo>
                  <a:close/>
                </a:path>
              </a:pathLst>
            </a:custGeom>
            <a:solidFill>
              <a:srgbClr val="4D3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5" name="Google Shape;825;p18"/>
            <p:cNvSpPr/>
            <p:nvPr/>
          </p:nvSpPr>
          <p:spPr>
            <a:xfrm>
              <a:off x="1926580" y="1674106"/>
              <a:ext cx="1230952" cy="1017480"/>
            </a:xfrm>
            <a:custGeom>
              <a:avLst/>
              <a:gdLst/>
              <a:ahLst/>
              <a:cxnLst/>
              <a:rect l="l" t="t" r="r" b="b"/>
              <a:pathLst>
                <a:path w="1230952" h="1017480" extrusionOk="0">
                  <a:moveTo>
                    <a:pt x="342929" y="947072"/>
                  </a:moveTo>
                  <a:lnTo>
                    <a:pt x="256246" y="902495"/>
                  </a:lnTo>
                  <a:lnTo>
                    <a:pt x="74612" y="1007270"/>
                  </a:lnTo>
                  <a:cubicBezTo>
                    <a:pt x="33457" y="1031082"/>
                    <a:pt x="0" y="1011842"/>
                    <a:pt x="0" y="964122"/>
                  </a:cubicBezTo>
                  <a:lnTo>
                    <a:pt x="0" y="765811"/>
                  </a:lnTo>
                  <a:cubicBezTo>
                    <a:pt x="2848" y="713186"/>
                    <a:pt x="30561" y="665065"/>
                    <a:pt x="74612" y="636271"/>
                  </a:cubicBezTo>
                  <a:lnTo>
                    <a:pt x="1156341" y="10193"/>
                  </a:lnTo>
                  <a:cubicBezTo>
                    <a:pt x="1197496" y="-13620"/>
                    <a:pt x="1230953" y="5716"/>
                    <a:pt x="1230953" y="53341"/>
                  </a:cubicBezTo>
                  <a:lnTo>
                    <a:pt x="1230953" y="252318"/>
                  </a:lnTo>
                  <a:cubicBezTo>
                    <a:pt x="1228101" y="304944"/>
                    <a:pt x="1200395" y="353064"/>
                    <a:pt x="1156341" y="381859"/>
                  </a:cubicBezTo>
                  <a:lnTo>
                    <a:pt x="429042" y="802292"/>
                  </a:lnTo>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18"/>
            <p:cNvSpPr/>
            <p:nvPr/>
          </p:nvSpPr>
          <p:spPr>
            <a:xfrm>
              <a:off x="3112195" y="1676584"/>
              <a:ext cx="59119" cy="52197"/>
            </a:xfrm>
            <a:custGeom>
              <a:avLst/>
              <a:gdLst/>
              <a:ahLst/>
              <a:cxnLst/>
              <a:rect l="l" t="t" r="r" b="b"/>
              <a:pathLst>
                <a:path w="59119" h="52197" extrusionOk="0">
                  <a:moveTo>
                    <a:pt x="18249" y="0"/>
                  </a:moveTo>
                  <a:lnTo>
                    <a:pt x="59119" y="16574"/>
                  </a:lnTo>
                  <a:lnTo>
                    <a:pt x="24522" y="52197"/>
                  </a:lnTo>
                  <a:lnTo>
                    <a:pt x="0" y="12859"/>
                  </a:lnTo>
                  <a:lnTo>
                    <a:pt x="18249" y="0"/>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18"/>
            <p:cNvSpPr/>
            <p:nvPr/>
          </p:nvSpPr>
          <p:spPr>
            <a:xfrm>
              <a:off x="2269509" y="2593746"/>
              <a:ext cx="43151" cy="44767"/>
            </a:xfrm>
            <a:custGeom>
              <a:avLst/>
              <a:gdLst/>
              <a:ahLst/>
              <a:cxnLst/>
              <a:rect l="l" t="t" r="r" b="b"/>
              <a:pathLst>
                <a:path w="43151" h="44767" extrusionOk="0">
                  <a:moveTo>
                    <a:pt x="0" y="27432"/>
                  </a:moveTo>
                  <a:lnTo>
                    <a:pt x="43056" y="44767"/>
                  </a:lnTo>
                  <a:lnTo>
                    <a:pt x="43151" y="7620"/>
                  </a:lnTo>
                  <a:lnTo>
                    <a:pt x="5038" y="0"/>
                  </a:lnTo>
                  <a:lnTo>
                    <a:pt x="0" y="27432"/>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8" name="Google Shape;828;p18"/>
            <p:cNvSpPr/>
            <p:nvPr/>
          </p:nvSpPr>
          <p:spPr>
            <a:xfrm>
              <a:off x="1950116" y="2650325"/>
              <a:ext cx="58584" cy="57547"/>
            </a:xfrm>
            <a:custGeom>
              <a:avLst/>
              <a:gdLst/>
              <a:ahLst/>
              <a:cxnLst/>
              <a:rect l="l" t="t" r="r" b="b"/>
              <a:pathLst>
                <a:path w="58584" h="57547" extrusionOk="0">
                  <a:moveTo>
                    <a:pt x="48415" y="57150"/>
                  </a:moveTo>
                  <a:cubicBezTo>
                    <a:pt x="50030" y="60579"/>
                    <a:pt x="1747" y="40767"/>
                    <a:pt x="36" y="38100"/>
                  </a:cubicBezTo>
                  <a:cubicBezTo>
                    <a:pt x="-1675" y="35433"/>
                    <a:pt x="58585" y="0"/>
                    <a:pt x="5858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18"/>
            <p:cNvSpPr/>
            <p:nvPr/>
          </p:nvSpPr>
          <p:spPr>
            <a:xfrm>
              <a:off x="1969256" y="1691533"/>
              <a:ext cx="1231332" cy="1017436"/>
            </a:xfrm>
            <a:custGeom>
              <a:avLst/>
              <a:gdLst/>
              <a:ahLst/>
              <a:cxnLst/>
              <a:rect l="l" t="t" r="r" b="b"/>
              <a:pathLst>
                <a:path w="1231332" h="1017436" extrusionOk="0">
                  <a:moveTo>
                    <a:pt x="429422" y="802106"/>
                  </a:moveTo>
                  <a:lnTo>
                    <a:pt x="1156721" y="381386"/>
                  </a:lnTo>
                  <a:cubicBezTo>
                    <a:pt x="1200737" y="352554"/>
                    <a:pt x="1228443" y="304462"/>
                    <a:pt x="1231333" y="251846"/>
                  </a:cubicBezTo>
                  <a:lnTo>
                    <a:pt x="1231333" y="53250"/>
                  </a:lnTo>
                  <a:cubicBezTo>
                    <a:pt x="1231333" y="5625"/>
                    <a:pt x="1197876" y="-13425"/>
                    <a:pt x="1156721" y="10007"/>
                  </a:cubicBezTo>
                  <a:lnTo>
                    <a:pt x="74612" y="636085"/>
                  </a:lnTo>
                  <a:cubicBezTo>
                    <a:pt x="30584" y="664898"/>
                    <a:pt x="2878" y="713009"/>
                    <a:pt x="0" y="765625"/>
                  </a:cubicBezTo>
                  <a:lnTo>
                    <a:pt x="0" y="964221"/>
                  </a:lnTo>
                  <a:cubicBezTo>
                    <a:pt x="0" y="1011846"/>
                    <a:pt x="33457" y="1030896"/>
                    <a:pt x="74612" y="1007369"/>
                  </a:cubicBezTo>
                  <a:lnTo>
                    <a:pt x="256246" y="902594"/>
                  </a:lnTo>
                  <a:lnTo>
                    <a:pt x="343309" y="947266"/>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18"/>
            <p:cNvSpPr/>
            <p:nvPr/>
          </p:nvSpPr>
          <p:spPr>
            <a:xfrm>
              <a:off x="2066299" y="1805171"/>
              <a:ext cx="1037246" cy="669226"/>
            </a:xfrm>
            <a:custGeom>
              <a:avLst/>
              <a:gdLst/>
              <a:ahLst/>
              <a:cxnLst/>
              <a:rect l="l" t="t" r="r" b="b"/>
              <a:pathLst>
                <a:path w="1037246" h="669226" extrusionOk="0">
                  <a:moveTo>
                    <a:pt x="1037247" y="69152"/>
                  </a:moveTo>
                  <a:lnTo>
                    <a:pt x="0" y="669227"/>
                  </a:lnTo>
                  <a:lnTo>
                    <a:pt x="0" y="600170"/>
                  </a:lnTo>
                  <a:lnTo>
                    <a:pt x="1037247" y="0"/>
                  </a:lnTo>
                  <a:lnTo>
                    <a:pt x="1037247" y="6915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18"/>
            <p:cNvSpPr/>
            <p:nvPr/>
          </p:nvSpPr>
          <p:spPr>
            <a:xfrm>
              <a:off x="2066299" y="2133308"/>
              <a:ext cx="679110" cy="462057"/>
            </a:xfrm>
            <a:custGeom>
              <a:avLst/>
              <a:gdLst/>
              <a:ahLst/>
              <a:cxnLst/>
              <a:rect l="l" t="t" r="r" b="b"/>
              <a:pathLst>
                <a:path w="679110" h="462057" extrusionOk="0">
                  <a:moveTo>
                    <a:pt x="679110" y="69151"/>
                  </a:moveTo>
                  <a:lnTo>
                    <a:pt x="0" y="462058"/>
                  </a:lnTo>
                  <a:lnTo>
                    <a:pt x="0" y="392906"/>
                  </a:lnTo>
                  <a:lnTo>
                    <a:pt x="679110" y="0"/>
                  </a:lnTo>
                  <a:lnTo>
                    <a:pt x="679110" y="6915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32" name="Google Shape;832;p18"/>
            <p:cNvGrpSpPr/>
            <p:nvPr/>
          </p:nvGrpSpPr>
          <p:grpSpPr>
            <a:xfrm>
              <a:off x="4146745" y="1006881"/>
              <a:ext cx="330894" cy="250785"/>
              <a:chOff x="6621095" y="1452181"/>
              <a:chExt cx="330894" cy="250785"/>
            </a:xfrm>
          </p:grpSpPr>
          <p:sp>
            <p:nvSpPr>
              <p:cNvPr id="833" name="Google Shape;833;p18"/>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18"/>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5" name="Google Shape;835;p18"/>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18"/>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18"/>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38" name="Google Shape;838;p18"/>
            <p:cNvSpPr/>
            <p:nvPr/>
          </p:nvSpPr>
          <p:spPr>
            <a:xfrm>
              <a:off x="4444588" y="826743"/>
              <a:ext cx="153590" cy="431871"/>
            </a:xfrm>
            <a:custGeom>
              <a:avLst/>
              <a:gdLst/>
              <a:ahLst/>
              <a:cxnLst/>
              <a:rect l="l" t="t" r="r" b="b"/>
              <a:pathLst>
                <a:path w="153590" h="431871" extrusionOk="0">
                  <a:moveTo>
                    <a:pt x="11570" y="362351"/>
                  </a:moveTo>
                  <a:cubicBezTo>
                    <a:pt x="19754" y="356891"/>
                    <a:pt x="28299" y="351990"/>
                    <a:pt x="37138" y="347682"/>
                  </a:cubicBezTo>
                  <a:cubicBezTo>
                    <a:pt x="45379" y="345048"/>
                    <a:pt x="52878" y="340475"/>
                    <a:pt x="58999" y="334347"/>
                  </a:cubicBezTo>
                  <a:cubicBezTo>
                    <a:pt x="66983" y="326537"/>
                    <a:pt x="80099" y="296819"/>
                    <a:pt x="89509" y="267672"/>
                  </a:cubicBezTo>
                  <a:cubicBezTo>
                    <a:pt x="98871" y="234986"/>
                    <a:pt x="102568" y="200933"/>
                    <a:pt x="100439" y="166993"/>
                  </a:cubicBezTo>
                  <a:cubicBezTo>
                    <a:pt x="96542" y="126321"/>
                    <a:pt x="81905" y="69457"/>
                    <a:pt x="78198" y="46121"/>
                  </a:cubicBezTo>
                  <a:cubicBezTo>
                    <a:pt x="74491" y="22785"/>
                    <a:pt x="82000" y="13355"/>
                    <a:pt x="92930" y="4782"/>
                  </a:cubicBezTo>
                  <a:cubicBezTo>
                    <a:pt x="105667" y="-5314"/>
                    <a:pt x="123250" y="-837"/>
                    <a:pt x="132660" y="31929"/>
                  </a:cubicBezTo>
                  <a:cubicBezTo>
                    <a:pt x="144779" y="77261"/>
                    <a:pt x="151793" y="123811"/>
                    <a:pt x="153570" y="170708"/>
                  </a:cubicBezTo>
                  <a:cubicBezTo>
                    <a:pt x="153960" y="205545"/>
                    <a:pt x="148599" y="240208"/>
                    <a:pt x="137698" y="273292"/>
                  </a:cubicBezTo>
                  <a:cubicBezTo>
                    <a:pt x="128012" y="301634"/>
                    <a:pt x="114924" y="328691"/>
                    <a:pt x="98728" y="353874"/>
                  </a:cubicBezTo>
                  <a:cubicBezTo>
                    <a:pt x="94261" y="361398"/>
                    <a:pt x="92740" y="368161"/>
                    <a:pt x="85897" y="383592"/>
                  </a:cubicBezTo>
                  <a:cubicBezTo>
                    <a:pt x="79329" y="399096"/>
                    <a:pt x="69083" y="412763"/>
                    <a:pt x="56052" y="423406"/>
                  </a:cubicBezTo>
                  <a:cubicBezTo>
                    <a:pt x="44647" y="431598"/>
                    <a:pt x="39229" y="432931"/>
                    <a:pt x="36473" y="431217"/>
                  </a:cubicBezTo>
                  <a:cubicBezTo>
                    <a:pt x="33716" y="429502"/>
                    <a:pt x="33811" y="425597"/>
                    <a:pt x="38659" y="421692"/>
                  </a:cubicBezTo>
                  <a:cubicBezTo>
                    <a:pt x="46747" y="415317"/>
                    <a:pt x="53638" y="407542"/>
                    <a:pt x="58999" y="398736"/>
                  </a:cubicBezTo>
                  <a:cubicBezTo>
                    <a:pt x="58999" y="398736"/>
                    <a:pt x="49019" y="408833"/>
                    <a:pt x="42461" y="414357"/>
                  </a:cubicBezTo>
                  <a:cubicBezTo>
                    <a:pt x="36691" y="419245"/>
                    <a:pt x="30295" y="423344"/>
                    <a:pt x="23451" y="426549"/>
                  </a:cubicBezTo>
                  <a:cubicBezTo>
                    <a:pt x="16798" y="429502"/>
                    <a:pt x="7483" y="423787"/>
                    <a:pt x="12236" y="419310"/>
                  </a:cubicBezTo>
                  <a:cubicBezTo>
                    <a:pt x="16988" y="414834"/>
                    <a:pt x="21740" y="412548"/>
                    <a:pt x="31245" y="404261"/>
                  </a:cubicBezTo>
                  <a:cubicBezTo>
                    <a:pt x="36359" y="399914"/>
                    <a:pt x="40921" y="394956"/>
                    <a:pt x="44837" y="389497"/>
                  </a:cubicBezTo>
                  <a:cubicBezTo>
                    <a:pt x="38146" y="394658"/>
                    <a:pt x="31064" y="399276"/>
                    <a:pt x="23641" y="403308"/>
                  </a:cubicBezTo>
                  <a:cubicBezTo>
                    <a:pt x="17910" y="406783"/>
                    <a:pt x="11333" y="408597"/>
                    <a:pt x="4632" y="408547"/>
                  </a:cubicBezTo>
                  <a:cubicBezTo>
                    <a:pt x="1115" y="408547"/>
                    <a:pt x="-3162" y="403404"/>
                    <a:pt x="3491" y="399022"/>
                  </a:cubicBezTo>
                  <a:cubicBezTo>
                    <a:pt x="12635" y="394058"/>
                    <a:pt x="21161" y="388014"/>
                    <a:pt x="28869" y="381020"/>
                  </a:cubicBezTo>
                  <a:cubicBezTo>
                    <a:pt x="36187" y="373781"/>
                    <a:pt x="40275" y="367590"/>
                    <a:pt x="38374" y="367494"/>
                  </a:cubicBezTo>
                  <a:cubicBezTo>
                    <a:pt x="36473" y="367399"/>
                    <a:pt x="32290" y="371876"/>
                    <a:pt x="23736" y="374638"/>
                  </a:cubicBezTo>
                  <a:cubicBezTo>
                    <a:pt x="15182" y="377400"/>
                    <a:pt x="5963" y="374638"/>
                    <a:pt x="4727" y="370161"/>
                  </a:cubicBezTo>
                  <a:cubicBezTo>
                    <a:pt x="3491" y="365685"/>
                    <a:pt x="3586" y="366256"/>
                    <a:pt x="11570" y="362351"/>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18"/>
            <p:cNvSpPr/>
            <p:nvPr/>
          </p:nvSpPr>
          <p:spPr>
            <a:xfrm>
              <a:off x="4515562" y="822838"/>
              <a:ext cx="88583" cy="120566"/>
            </a:xfrm>
            <a:custGeom>
              <a:avLst/>
              <a:gdLst/>
              <a:ahLst/>
              <a:cxnLst/>
              <a:rect l="l" t="t" r="r" b="b"/>
              <a:pathLst>
                <a:path w="88583" h="120566" extrusionOk="0">
                  <a:moveTo>
                    <a:pt x="88584" y="96127"/>
                  </a:moveTo>
                  <a:cubicBezTo>
                    <a:pt x="88584" y="96127"/>
                    <a:pt x="56458" y="128131"/>
                    <a:pt x="18534" y="118892"/>
                  </a:cubicBezTo>
                  <a:cubicBezTo>
                    <a:pt x="13117" y="115177"/>
                    <a:pt x="0" y="40406"/>
                    <a:pt x="0" y="40406"/>
                  </a:cubicBezTo>
                  <a:cubicBezTo>
                    <a:pt x="0" y="40406"/>
                    <a:pt x="0" y="-1028"/>
                    <a:pt x="31746" y="20"/>
                  </a:cubicBezTo>
                  <a:cubicBezTo>
                    <a:pt x="63491" y="1067"/>
                    <a:pt x="88584" y="96127"/>
                    <a:pt x="88584" y="9612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9" name="Google Shape;670;p16"/>
          <p:cNvSpPr txBox="1"/>
          <p:nvPr/>
        </p:nvSpPr>
        <p:spPr>
          <a:xfrm>
            <a:off x="782894" y="2910471"/>
            <a:ext cx="5603170" cy="188429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u="sng" dirty="0" smtClean="0">
                <a:latin typeface="Barlow"/>
                <a:ea typeface="Barlow"/>
                <a:cs typeface="Barlow"/>
                <a:sym typeface="Barlow"/>
              </a:rPr>
              <a:t>Access?</a:t>
            </a:r>
          </a:p>
          <a:p>
            <a:pPr marL="0" lvl="0" indent="0" algn="ctr" rtl="0">
              <a:spcBef>
                <a:spcPts val="0"/>
              </a:spcBef>
              <a:spcAft>
                <a:spcPts val="0"/>
              </a:spcAft>
              <a:buNone/>
            </a:pPr>
            <a:r>
              <a:rPr lang="en-US" sz="1800" b="1" u="sng" dirty="0" smtClean="0">
                <a:latin typeface="Barlow"/>
                <a:ea typeface="Barlow"/>
                <a:cs typeface="Barlow"/>
                <a:sym typeface="Barlow"/>
              </a:rPr>
              <a:t>Testing Tool</a:t>
            </a:r>
            <a:endParaRPr sz="1800" b="1" u="sng" dirty="0">
              <a:latin typeface="Barlow"/>
              <a:ea typeface="Barlow"/>
              <a:cs typeface="Barlow"/>
              <a:sym typeface="Barlow"/>
            </a:endParaRPr>
          </a:p>
          <a:p>
            <a:pPr marL="457200" lvl="0" indent="-323850">
              <a:buSzPts val="1500"/>
              <a:buFont typeface="Barlow Light"/>
              <a:buChar char="➢"/>
            </a:pPr>
            <a:r>
              <a:rPr lang="en-US" sz="1800" dirty="0" smtClean="0">
                <a:latin typeface="Barlow Light"/>
                <a:ea typeface="Barlow Light"/>
                <a:cs typeface="Barlow Light"/>
                <a:sym typeface="Barlow Light"/>
              </a:rPr>
              <a:t>Windows Desktop—</a:t>
            </a:r>
            <a:r>
              <a:rPr lang="en-US" sz="1800" u="sng" dirty="0">
                <a:solidFill>
                  <a:srgbClr val="0000FF"/>
                </a:solidFill>
                <a:latin typeface="Calibri" panose="020F0502020204030204" pitchFamily="34" charset="0"/>
                <a:ea typeface="Calibri" panose="020F0502020204030204" pitchFamily="34" charset="0"/>
                <a:cs typeface="Arial" panose="020B0604020202020204" pitchFamily="34" charset="0"/>
                <a:hlinkClick r:id="rId6"/>
              </a:rPr>
              <a:t>https://test.mapnwea.org</a:t>
            </a:r>
            <a:endParaRPr lang="en-US" sz="1800" dirty="0" smtClean="0">
              <a:latin typeface="Barlow Light"/>
              <a:ea typeface="Barlow Light"/>
              <a:cs typeface="Barlow Light"/>
              <a:sym typeface="Barlow Light"/>
            </a:endParaRPr>
          </a:p>
          <a:p>
            <a:pPr marL="457200" lvl="0" indent="-323850">
              <a:buSzPts val="1500"/>
              <a:buFont typeface="Barlow Light"/>
              <a:buChar char="➢"/>
            </a:pPr>
            <a:r>
              <a:rPr lang="en-US" sz="1800" dirty="0" smtClean="0">
                <a:latin typeface="Barlow Light"/>
                <a:ea typeface="Barlow Light"/>
                <a:cs typeface="Barlow Light"/>
                <a:sym typeface="Barlow Light"/>
              </a:rPr>
              <a:t>Macintosh—</a:t>
            </a:r>
            <a:r>
              <a:rPr lang="en-US" sz="1800" u="sng" dirty="0">
                <a:solidFill>
                  <a:srgbClr val="0000FF"/>
                </a:solidFill>
                <a:latin typeface="Calibri" panose="020F0502020204030204" pitchFamily="34" charset="0"/>
                <a:ea typeface="Calibri" panose="020F0502020204030204" pitchFamily="34" charset="0"/>
                <a:cs typeface="Arial" panose="020B0604020202020204" pitchFamily="34" charset="0"/>
                <a:hlinkClick r:id="rId6"/>
              </a:rPr>
              <a:t>https://test.mapnwea.org</a:t>
            </a:r>
            <a:endParaRPr lang="en-US" sz="1800" dirty="0" smtClean="0">
              <a:latin typeface="Barlow Light"/>
              <a:ea typeface="Barlow Light"/>
              <a:cs typeface="Barlow Light"/>
              <a:sym typeface="Barlow Light"/>
            </a:endParaRPr>
          </a:p>
          <a:p>
            <a:pPr marL="457200" lvl="0" indent="-323850" algn="l" rtl="0">
              <a:spcBef>
                <a:spcPts val="0"/>
              </a:spcBef>
              <a:spcAft>
                <a:spcPts val="0"/>
              </a:spcAft>
              <a:buSzPts val="1500"/>
              <a:buFont typeface="Barlow Light"/>
              <a:buChar char="➢"/>
            </a:pPr>
            <a:r>
              <a:rPr lang="en-US" sz="1800" dirty="0" smtClean="0">
                <a:latin typeface="Barlow Light"/>
                <a:ea typeface="Barlow Light"/>
                <a:cs typeface="Barlow Light"/>
                <a:sym typeface="Barlow Light"/>
              </a:rPr>
              <a:t>iPad—NWEA App (Self-Service)</a:t>
            </a:r>
          </a:p>
          <a:p>
            <a:pPr marL="457200" lvl="0" indent="-323850">
              <a:buSzPts val="1500"/>
              <a:buFont typeface="Barlow Light"/>
              <a:buChar char="➢"/>
            </a:pPr>
            <a:r>
              <a:rPr lang="en-US" sz="1800" dirty="0" smtClean="0">
                <a:latin typeface="Barlow Light"/>
                <a:ea typeface="Barlow Light"/>
                <a:cs typeface="Barlow Light"/>
                <a:sym typeface="Barlow Light"/>
              </a:rPr>
              <a:t>Chromebook—</a:t>
            </a:r>
            <a:r>
              <a:rPr lang="en-US" sz="1800" u="sng" dirty="0">
                <a:solidFill>
                  <a:srgbClr val="0000FF"/>
                </a:solidFill>
                <a:latin typeface="Calibri" panose="020F0502020204030204" pitchFamily="34" charset="0"/>
                <a:ea typeface="Calibri" panose="020F0502020204030204" pitchFamily="34" charset="0"/>
                <a:cs typeface="Arial" panose="020B0604020202020204" pitchFamily="34" charset="0"/>
                <a:hlinkClick r:id="rId6"/>
              </a:rPr>
              <a:t>https://test.mapnwea.org</a:t>
            </a:r>
            <a:endParaRPr lang="en-US" sz="1800" dirty="0">
              <a:latin typeface="Barlow Light"/>
              <a:ea typeface="Barlow Light"/>
              <a:cs typeface="Barlow Light"/>
              <a:sym typeface="Barlow Light"/>
            </a:endParaRPr>
          </a:p>
          <a:p>
            <a:pPr marL="133350" lvl="0" algn="l" rtl="0">
              <a:spcBef>
                <a:spcPts val="0"/>
              </a:spcBef>
              <a:spcAft>
                <a:spcPts val="0"/>
              </a:spcAft>
              <a:buSzPts val="1500"/>
            </a:pPr>
            <a:r>
              <a:rPr lang="en" sz="1500" dirty="0">
                <a:latin typeface="Barlow Light"/>
                <a:ea typeface="Barlow Light"/>
                <a:cs typeface="Barlow Light"/>
                <a:sym typeface="Barlow Light"/>
              </a:rPr>
              <a:t/>
            </a:r>
            <a:br>
              <a:rPr lang="en" sz="1500" dirty="0">
                <a:latin typeface="Barlow Light"/>
                <a:ea typeface="Barlow Light"/>
                <a:cs typeface="Barlow Light"/>
                <a:sym typeface="Barlow Light"/>
              </a:rPr>
            </a:br>
            <a:endParaRPr sz="1500" dirty="0">
              <a:latin typeface="Barlow Light"/>
              <a:ea typeface="Barlow Light"/>
              <a:cs typeface="Barlow Light"/>
              <a:sym typeface="Barlow Light"/>
            </a:endParaRPr>
          </a:p>
          <a:p>
            <a:pPr marL="0" lvl="0" indent="0" algn="ctr" rtl="0">
              <a:spcBef>
                <a:spcPts val="0"/>
              </a:spcBef>
              <a:spcAft>
                <a:spcPts val="0"/>
              </a:spcAft>
              <a:buNone/>
            </a:pPr>
            <a:endParaRPr sz="1600" b="1" u="sng" dirty="0">
              <a:latin typeface="Barlow"/>
              <a:ea typeface="Barlow"/>
              <a:cs typeface="Barlow"/>
              <a:sym typeface="Barlow"/>
            </a:endParaRPr>
          </a:p>
          <a:p>
            <a:pPr marL="457200" lvl="0" indent="0" algn="l" rtl="0">
              <a:spcBef>
                <a:spcPts val="0"/>
              </a:spcBef>
              <a:spcAft>
                <a:spcPts val="0"/>
              </a:spcAft>
              <a:buNone/>
            </a:pPr>
            <a:r>
              <a:rPr lang="en" sz="1600" b="1" u="sng" dirty="0">
                <a:latin typeface="Barlow"/>
                <a:ea typeface="Barlow"/>
                <a:cs typeface="Barlow"/>
                <a:sym typeface="Barlow"/>
              </a:rPr>
              <a:t> </a:t>
            </a:r>
            <a:endParaRPr sz="1600" b="1" u="sng" dirty="0">
              <a:latin typeface="Barlow"/>
              <a:ea typeface="Barlow"/>
              <a:cs typeface="Barlow"/>
              <a:sym typeface="Barlow"/>
            </a:endParaRPr>
          </a:p>
        </p:txBody>
      </p:sp>
      <p:sp>
        <p:nvSpPr>
          <p:cNvPr id="160" name="Google Shape;670;p16"/>
          <p:cNvSpPr txBox="1"/>
          <p:nvPr/>
        </p:nvSpPr>
        <p:spPr>
          <a:xfrm>
            <a:off x="782894" y="910046"/>
            <a:ext cx="4854669" cy="263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u="sng" dirty="0" smtClean="0">
                <a:latin typeface="Barlow"/>
                <a:ea typeface="Barlow"/>
                <a:cs typeface="Barlow"/>
                <a:sym typeface="Barlow"/>
              </a:rPr>
              <a:t>Devices?</a:t>
            </a:r>
            <a:endParaRPr sz="1800" b="1" u="sng" dirty="0">
              <a:latin typeface="Barlow"/>
              <a:ea typeface="Barlow"/>
              <a:cs typeface="Barlow"/>
              <a:sym typeface="Barlow"/>
            </a:endParaRPr>
          </a:p>
          <a:p>
            <a:pPr marL="0" lvl="0" indent="0" algn="ctr" rtl="0">
              <a:spcBef>
                <a:spcPts val="0"/>
              </a:spcBef>
              <a:spcAft>
                <a:spcPts val="0"/>
              </a:spcAft>
              <a:buNone/>
            </a:pPr>
            <a:r>
              <a:rPr lang="en-US" sz="1800" b="1" u="sng" dirty="0" smtClean="0">
                <a:latin typeface="Barlow"/>
                <a:ea typeface="Barlow"/>
                <a:cs typeface="Barlow"/>
                <a:sym typeface="Barlow"/>
              </a:rPr>
              <a:t>Operating System</a:t>
            </a:r>
            <a:endParaRPr sz="1800" b="1" u="sng" dirty="0">
              <a:latin typeface="Barlow"/>
              <a:ea typeface="Barlow"/>
              <a:cs typeface="Barlow"/>
              <a:sym typeface="Barlow"/>
            </a:endParaRPr>
          </a:p>
          <a:p>
            <a:pPr marL="457200" lvl="0" indent="-323850" algn="l" rtl="0">
              <a:spcBef>
                <a:spcPts val="0"/>
              </a:spcBef>
              <a:spcAft>
                <a:spcPts val="0"/>
              </a:spcAft>
              <a:buSzPts val="1500"/>
              <a:buFont typeface="Barlow Light"/>
              <a:buChar char="➢"/>
            </a:pPr>
            <a:r>
              <a:rPr lang="en-US" sz="1800" dirty="0" smtClean="0">
                <a:latin typeface="Barlow Light"/>
                <a:ea typeface="Barlow Light"/>
                <a:cs typeface="Barlow Light"/>
                <a:sym typeface="Barlow Light"/>
              </a:rPr>
              <a:t>Windows Desktop—Windows 7, 8.1, or 10</a:t>
            </a:r>
          </a:p>
          <a:p>
            <a:pPr marL="457200" lvl="0" indent="-323850" algn="l" rtl="0">
              <a:spcBef>
                <a:spcPts val="0"/>
              </a:spcBef>
              <a:spcAft>
                <a:spcPts val="0"/>
              </a:spcAft>
              <a:buSzPts val="1500"/>
              <a:buFont typeface="Barlow Light"/>
              <a:buChar char="➢"/>
            </a:pPr>
            <a:r>
              <a:rPr lang="en-US" sz="1800" dirty="0" smtClean="0">
                <a:latin typeface="Barlow Light"/>
                <a:ea typeface="Barlow Light"/>
                <a:cs typeface="Barlow Light"/>
                <a:sym typeface="Barlow Light"/>
              </a:rPr>
              <a:t>Macintosh—</a:t>
            </a:r>
            <a:r>
              <a:rPr lang="en-US" sz="1800" dirty="0" err="1" smtClean="0">
                <a:latin typeface="Barlow Light"/>
                <a:ea typeface="Barlow Light"/>
                <a:cs typeface="Barlow Light"/>
                <a:sym typeface="Barlow Light"/>
              </a:rPr>
              <a:t>MacOS</a:t>
            </a:r>
            <a:r>
              <a:rPr lang="en-US" sz="1800" dirty="0" smtClean="0">
                <a:latin typeface="Barlow Light"/>
                <a:ea typeface="Barlow Light"/>
                <a:cs typeface="Barlow Light"/>
                <a:sym typeface="Barlow Light"/>
              </a:rPr>
              <a:t> 10.12 or 10.13</a:t>
            </a:r>
          </a:p>
          <a:p>
            <a:pPr marL="457200" lvl="0" indent="-323850" algn="l" rtl="0">
              <a:spcBef>
                <a:spcPts val="0"/>
              </a:spcBef>
              <a:spcAft>
                <a:spcPts val="0"/>
              </a:spcAft>
              <a:buSzPts val="1500"/>
              <a:buFont typeface="Barlow Light"/>
              <a:buChar char="➢"/>
            </a:pPr>
            <a:r>
              <a:rPr lang="en-US" sz="1800" dirty="0" smtClean="0">
                <a:latin typeface="Barlow Light"/>
                <a:ea typeface="Barlow Light"/>
                <a:cs typeface="Barlow Light"/>
                <a:sym typeface="Barlow Light"/>
              </a:rPr>
              <a:t>iPad—iOS 9 minimum, 12 or 13</a:t>
            </a:r>
          </a:p>
          <a:p>
            <a:pPr marL="457200" lvl="0" indent="-323850" algn="l" rtl="0">
              <a:spcBef>
                <a:spcPts val="0"/>
              </a:spcBef>
              <a:spcAft>
                <a:spcPts val="0"/>
              </a:spcAft>
              <a:buSzPts val="1500"/>
              <a:buFont typeface="Barlow Light"/>
              <a:buChar char="➢"/>
            </a:pPr>
            <a:r>
              <a:rPr lang="en-US" sz="1800" dirty="0" smtClean="0">
                <a:latin typeface="Barlow Light"/>
                <a:ea typeface="Barlow Light"/>
                <a:cs typeface="Barlow Light"/>
                <a:sym typeface="Barlow Light"/>
              </a:rPr>
              <a:t>Chromebook—Google Chrome OS 65 or 78+</a:t>
            </a:r>
            <a:r>
              <a:rPr lang="en" sz="1800" dirty="0">
                <a:latin typeface="Barlow Light"/>
                <a:ea typeface="Barlow Light"/>
                <a:cs typeface="Barlow Light"/>
                <a:sym typeface="Barlow Light"/>
              </a:rPr>
              <a:t/>
            </a:r>
            <a:br>
              <a:rPr lang="en" sz="1800" dirty="0">
                <a:latin typeface="Barlow Light"/>
                <a:ea typeface="Barlow Light"/>
                <a:cs typeface="Barlow Light"/>
                <a:sym typeface="Barlow Light"/>
              </a:rPr>
            </a:br>
            <a:endParaRPr sz="1800" dirty="0">
              <a:latin typeface="Barlow Light"/>
              <a:ea typeface="Barlow Light"/>
              <a:cs typeface="Barlow Light"/>
              <a:sym typeface="Barlow Light"/>
            </a:endParaRPr>
          </a:p>
          <a:p>
            <a:pPr marL="0" lvl="0" indent="0" algn="ctr" rtl="0">
              <a:spcBef>
                <a:spcPts val="0"/>
              </a:spcBef>
              <a:spcAft>
                <a:spcPts val="0"/>
              </a:spcAft>
              <a:buNone/>
            </a:pPr>
            <a:endParaRPr sz="1600" b="1" u="sng" dirty="0">
              <a:latin typeface="Barlow"/>
              <a:ea typeface="Barlow"/>
              <a:cs typeface="Barlow"/>
              <a:sym typeface="Barlow"/>
            </a:endParaRPr>
          </a:p>
          <a:p>
            <a:pPr marL="457200" lvl="0" indent="0" algn="l" rtl="0">
              <a:spcBef>
                <a:spcPts val="0"/>
              </a:spcBef>
              <a:spcAft>
                <a:spcPts val="0"/>
              </a:spcAft>
              <a:buNone/>
            </a:pPr>
            <a:r>
              <a:rPr lang="en" sz="1600" b="1" u="sng" dirty="0">
                <a:latin typeface="Barlow"/>
                <a:ea typeface="Barlow"/>
                <a:cs typeface="Barlow"/>
                <a:sym typeface="Barlow"/>
              </a:rPr>
              <a:t> </a:t>
            </a:r>
            <a:endParaRPr sz="1600" b="1" u="sng" dirty="0">
              <a:latin typeface="Barlow"/>
              <a:ea typeface="Barlow"/>
              <a:cs typeface="Barlow"/>
              <a:sym typeface="Barlow"/>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4503738"/>
            <a:ext cx="487362" cy="487362"/>
          </a:xfrm>
          <a:prstGeom prst="rect">
            <a:avLst/>
          </a:prstGeom>
        </p:spPr>
      </p:pic>
    </p:spTree>
    <p:custDataLst>
      <p:tags r:id="rId1"/>
    </p:custDataLst>
  </p:cSld>
  <p:clrMapOvr>
    <a:masterClrMapping/>
  </p:clrMapOvr>
  <p:transition advTm="16719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9"/>
                                        </p:tgtEl>
                                        <p:attrNameLst>
                                          <p:attrName>style.visibility</p:attrName>
                                        </p:attrNameLst>
                                      </p:cBhvr>
                                      <p:to>
                                        <p:strVal val="visible"/>
                                      </p:to>
                                    </p:set>
                                    <p:animEffect transition="in" filter="fade">
                                      <p:cBhvr>
                                        <p:cTn id="11" dur="1000"/>
                                        <p:tgtEl>
                                          <p:spTgt spid="15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0"/>
                                        </p:tgtEl>
                                        <p:attrNameLst>
                                          <p:attrName>style.visibility</p:attrName>
                                        </p:attrNameLst>
                                      </p:cBhvr>
                                      <p:to>
                                        <p:strVal val="visible"/>
                                      </p:to>
                                    </p:set>
                                    <p:animEffect transition="in" filter="fade">
                                      <p:cBhvr>
                                        <p:cTn id="16" dur="10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19"/>
          <p:cNvSpPr txBox="1">
            <a:spLocks noGrp="1"/>
          </p:cNvSpPr>
          <p:nvPr>
            <p:ph type="ctrTitle" idx="4294967295"/>
          </p:nvPr>
        </p:nvSpPr>
        <p:spPr>
          <a:xfrm>
            <a:off x="123049" y="253225"/>
            <a:ext cx="8744113" cy="951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dirty="0">
                <a:solidFill>
                  <a:schemeClr val="accent1"/>
                </a:solidFill>
              </a:rPr>
              <a:t>What do I need in order to assess my child at home ?</a:t>
            </a:r>
            <a:endParaRPr sz="3600" dirty="0">
              <a:solidFill>
                <a:schemeClr val="accent1"/>
              </a:solidFill>
            </a:endParaRPr>
          </a:p>
        </p:txBody>
      </p:sp>
      <p:sp>
        <p:nvSpPr>
          <p:cNvPr id="845" name="Google Shape;845;p19"/>
          <p:cNvSpPr txBox="1">
            <a:spLocks noGrp="1"/>
          </p:cNvSpPr>
          <p:nvPr>
            <p:ph type="subTitle" idx="4294967295"/>
          </p:nvPr>
        </p:nvSpPr>
        <p:spPr>
          <a:xfrm>
            <a:off x="501788" y="1234266"/>
            <a:ext cx="3867900" cy="3233400"/>
          </a:xfrm>
          <a:prstGeom prst="rect">
            <a:avLst/>
          </a:prstGeom>
        </p:spPr>
        <p:txBody>
          <a:bodyPr spcFirstLastPara="1" wrap="square" lIns="0" tIns="0" rIns="0" bIns="0" anchor="t" anchorCtr="0">
            <a:noAutofit/>
          </a:bodyPr>
          <a:lstStyle/>
          <a:p>
            <a:pPr marL="457200" lvl="0" indent="-342900" algn="l" rtl="0">
              <a:spcBef>
                <a:spcPts val="600"/>
              </a:spcBef>
              <a:spcAft>
                <a:spcPts val="0"/>
              </a:spcAft>
              <a:buClr>
                <a:srgbClr val="000000"/>
              </a:buClr>
              <a:buSzPts val="1800"/>
              <a:buChar char="➢"/>
            </a:pPr>
            <a:r>
              <a:rPr lang="en" dirty="0">
                <a:solidFill>
                  <a:srgbClr val="000000"/>
                </a:solidFill>
              </a:rPr>
              <a:t>Digital device (not a cell phone)</a:t>
            </a:r>
            <a:br>
              <a:rPr lang="en" dirty="0">
                <a:solidFill>
                  <a:srgbClr val="000000"/>
                </a:solidFill>
              </a:rPr>
            </a:br>
            <a:endParaRPr dirty="0">
              <a:solidFill>
                <a:srgbClr val="000000"/>
              </a:solidFill>
            </a:endParaRPr>
          </a:p>
          <a:p>
            <a:pPr marL="457200" lvl="0" indent="-342900" algn="l" rtl="0">
              <a:spcBef>
                <a:spcPts val="0"/>
              </a:spcBef>
              <a:spcAft>
                <a:spcPts val="0"/>
              </a:spcAft>
              <a:buClr>
                <a:srgbClr val="000000"/>
              </a:buClr>
              <a:buSzPts val="1800"/>
              <a:buChar char="➢"/>
            </a:pPr>
            <a:r>
              <a:rPr lang="en" dirty="0">
                <a:solidFill>
                  <a:srgbClr val="000000"/>
                </a:solidFill>
              </a:rPr>
              <a:t>Web cam (internal/external)  - recommended (not required)</a:t>
            </a:r>
            <a:br>
              <a:rPr lang="en" dirty="0">
                <a:solidFill>
                  <a:srgbClr val="000000"/>
                </a:solidFill>
              </a:rPr>
            </a:br>
            <a:endParaRPr dirty="0">
              <a:solidFill>
                <a:srgbClr val="000000"/>
              </a:solidFill>
            </a:endParaRPr>
          </a:p>
          <a:p>
            <a:pPr marL="457200" lvl="0" indent="-342900" algn="l" rtl="0">
              <a:spcBef>
                <a:spcPts val="0"/>
              </a:spcBef>
              <a:spcAft>
                <a:spcPts val="0"/>
              </a:spcAft>
              <a:buClr>
                <a:srgbClr val="000000"/>
              </a:buClr>
              <a:buSzPts val="1800"/>
              <a:buChar char="➢"/>
            </a:pPr>
            <a:r>
              <a:rPr lang="en" dirty="0">
                <a:solidFill>
                  <a:srgbClr val="000000"/>
                </a:solidFill>
              </a:rPr>
              <a:t>Microphone (internal/external) - recommended (not required)</a:t>
            </a:r>
            <a:br>
              <a:rPr lang="en" dirty="0">
                <a:solidFill>
                  <a:srgbClr val="000000"/>
                </a:solidFill>
              </a:rPr>
            </a:br>
            <a:endParaRPr dirty="0">
              <a:solidFill>
                <a:srgbClr val="000000"/>
              </a:solidFill>
            </a:endParaRPr>
          </a:p>
          <a:p>
            <a:pPr marL="457200" lvl="0" indent="-342900" algn="l" rtl="0">
              <a:spcBef>
                <a:spcPts val="0"/>
              </a:spcBef>
              <a:spcAft>
                <a:spcPts val="0"/>
              </a:spcAft>
              <a:buClr>
                <a:srgbClr val="000000"/>
              </a:buClr>
              <a:buSzPts val="1800"/>
              <a:buChar char="➢"/>
            </a:pPr>
            <a:r>
              <a:rPr lang="en" dirty="0">
                <a:solidFill>
                  <a:srgbClr val="000000"/>
                </a:solidFill>
              </a:rPr>
              <a:t>Login and Password </a:t>
            </a:r>
            <a:r>
              <a:rPr lang="en" dirty="0" smtClean="0">
                <a:solidFill>
                  <a:srgbClr val="000000"/>
                </a:solidFill>
              </a:rPr>
              <a:t>(Teacher will send this through Schoology)</a:t>
            </a:r>
            <a:endParaRPr dirty="0">
              <a:solidFill>
                <a:srgbClr val="000000"/>
              </a:solidFill>
            </a:endParaRPr>
          </a:p>
          <a:p>
            <a:pPr marL="457200" lvl="0" indent="0" algn="l" rtl="0">
              <a:spcBef>
                <a:spcPts val="600"/>
              </a:spcBef>
              <a:spcAft>
                <a:spcPts val="0"/>
              </a:spcAft>
              <a:buNone/>
            </a:pPr>
            <a:endParaRPr dirty="0"/>
          </a:p>
        </p:txBody>
      </p:sp>
      <p:sp>
        <p:nvSpPr>
          <p:cNvPr id="846" name="Google Shape;846;p1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8</a:t>
            </a:fld>
            <a:endParaRPr/>
          </a:p>
        </p:txBody>
      </p:sp>
      <p:grpSp>
        <p:nvGrpSpPr>
          <p:cNvPr id="847" name="Google Shape;847;p19"/>
          <p:cNvGrpSpPr/>
          <p:nvPr/>
        </p:nvGrpSpPr>
        <p:grpSpPr>
          <a:xfrm>
            <a:off x="5215290" y="1269167"/>
            <a:ext cx="3283828" cy="3373731"/>
            <a:chOff x="1926580" y="602477"/>
            <a:chExt cx="4456273" cy="4762466"/>
          </a:xfrm>
        </p:grpSpPr>
        <p:sp>
          <p:nvSpPr>
            <p:cNvPr id="848" name="Google Shape;848;p19"/>
            <p:cNvSpPr/>
            <p:nvPr/>
          </p:nvSpPr>
          <p:spPr>
            <a:xfrm>
              <a:off x="4352367" y="1409287"/>
              <a:ext cx="1407834" cy="1779317"/>
            </a:xfrm>
            <a:custGeom>
              <a:avLst/>
              <a:gdLst/>
              <a:ahLst/>
              <a:cxnLst/>
              <a:rect l="l" t="t" r="r" b="b"/>
              <a:pathLst>
                <a:path w="1407834" h="1779317" extrusionOk="0">
                  <a:moveTo>
                    <a:pt x="1367440" y="1774437"/>
                  </a:moveTo>
                  <a:lnTo>
                    <a:pt x="40490" y="1006627"/>
                  </a:lnTo>
                  <a:cubicBezTo>
                    <a:pt x="18059" y="993768"/>
                    <a:pt x="0" y="959002"/>
                    <a:pt x="0" y="929188"/>
                  </a:cubicBezTo>
                  <a:lnTo>
                    <a:pt x="0" y="35458"/>
                  </a:lnTo>
                  <a:cubicBezTo>
                    <a:pt x="0" y="5645"/>
                    <a:pt x="18059" y="-8071"/>
                    <a:pt x="40490" y="4883"/>
                  </a:cubicBezTo>
                  <a:lnTo>
                    <a:pt x="1367440" y="772598"/>
                  </a:lnTo>
                  <a:cubicBezTo>
                    <a:pt x="1389776" y="785551"/>
                    <a:pt x="1407835" y="820223"/>
                    <a:pt x="1407835" y="850131"/>
                  </a:cubicBezTo>
                  <a:lnTo>
                    <a:pt x="1407835" y="1743767"/>
                  </a:lnTo>
                  <a:cubicBezTo>
                    <a:pt x="1407835" y="1773675"/>
                    <a:pt x="1389776" y="1787391"/>
                    <a:pt x="1367440" y="1774437"/>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19"/>
            <p:cNvSpPr/>
            <p:nvPr/>
          </p:nvSpPr>
          <p:spPr>
            <a:xfrm>
              <a:off x="4492846" y="1745654"/>
              <a:ext cx="1118701" cy="793785"/>
            </a:xfrm>
            <a:custGeom>
              <a:avLst/>
              <a:gdLst/>
              <a:ahLst/>
              <a:cxnLst/>
              <a:rect l="l" t="t" r="r" b="b"/>
              <a:pathLst>
                <a:path w="1118701" h="793785" extrusionOk="0">
                  <a:moveTo>
                    <a:pt x="1073650" y="788370"/>
                  </a:moveTo>
                  <a:lnTo>
                    <a:pt x="45147" y="193344"/>
                  </a:lnTo>
                  <a:cubicBezTo>
                    <a:pt x="20245" y="178866"/>
                    <a:pt x="0" y="140194"/>
                    <a:pt x="0" y="106952"/>
                  </a:cubicBezTo>
                  <a:lnTo>
                    <a:pt x="0" y="39610"/>
                  </a:lnTo>
                  <a:cubicBezTo>
                    <a:pt x="0" y="6273"/>
                    <a:pt x="20245" y="-8967"/>
                    <a:pt x="45147" y="5415"/>
                  </a:cubicBezTo>
                  <a:lnTo>
                    <a:pt x="1073650" y="600442"/>
                  </a:lnTo>
                  <a:cubicBezTo>
                    <a:pt x="1098552" y="614825"/>
                    <a:pt x="1118702" y="653496"/>
                    <a:pt x="1118702" y="686834"/>
                  </a:cubicBezTo>
                  <a:lnTo>
                    <a:pt x="1118702" y="754176"/>
                  </a:lnTo>
                  <a:cubicBezTo>
                    <a:pt x="1118702" y="787513"/>
                    <a:pt x="1098552" y="802753"/>
                    <a:pt x="1073650" y="7883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19"/>
            <p:cNvSpPr/>
            <p:nvPr/>
          </p:nvSpPr>
          <p:spPr>
            <a:xfrm>
              <a:off x="3766118" y="879295"/>
              <a:ext cx="2497551" cy="3394041"/>
            </a:xfrm>
            <a:custGeom>
              <a:avLst/>
              <a:gdLst/>
              <a:ahLst/>
              <a:cxnLst/>
              <a:rect l="l" t="t" r="r" b="b"/>
              <a:pathLst>
                <a:path w="2497551" h="3394041" extrusionOk="0">
                  <a:moveTo>
                    <a:pt x="2437193" y="3386756"/>
                  </a:moveTo>
                  <a:lnTo>
                    <a:pt x="60355" y="2011346"/>
                  </a:lnTo>
                  <a:cubicBezTo>
                    <a:pt x="26993" y="1992296"/>
                    <a:pt x="0" y="1940289"/>
                    <a:pt x="0" y="1895808"/>
                  </a:cubicBezTo>
                  <a:lnTo>
                    <a:pt x="0" y="53006"/>
                  </a:lnTo>
                  <a:cubicBezTo>
                    <a:pt x="0" y="8429"/>
                    <a:pt x="26993" y="-12050"/>
                    <a:pt x="60355" y="7286"/>
                  </a:cubicBezTo>
                  <a:lnTo>
                    <a:pt x="2437193" y="1382696"/>
                  </a:lnTo>
                  <a:cubicBezTo>
                    <a:pt x="2470554" y="1401746"/>
                    <a:pt x="2497548" y="1453752"/>
                    <a:pt x="2497548" y="1498234"/>
                  </a:cubicBezTo>
                  <a:lnTo>
                    <a:pt x="2497548" y="3341036"/>
                  </a:lnTo>
                  <a:cubicBezTo>
                    <a:pt x="2497928" y="3385613"/>
                    <a:pt x="2470934" y="3406092"/>
                    <a:pt x="2437193" y="3386756"/>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19"/>
            <p:cNvSpPr/>
            <p:nvPr/>
          </p:nvSpPr>
          <p:spPr>
            <a:xfrm>
              <a:off x="3744257" y="892344"/>
              <a:ext cx="2498022" cy="3393845"/>
            </a:xfrm>
            <a:custGeom>
              <a:avLst/>
              <a:gdLst/>
              <a:ahLst/>
              <a:cxnLst/>
              <a:rect l="l" t="t" r="r" b="b"/>
              <a:pathLst>
                <a:path w="2498022" h="3393845" extrusionOk="0">
                  <a:moveTo>
                    <a:pt x="2437668" y="3386756"/>
                  </a:moveTo>
                  <a:lnTo>
                    <a:pt x="60450" y="2010965"/>
                  </a:lnTo>
                  <a:cubicBezTo>
                    <a:pt x="27088" y="1991915"/>
                    <a:pt x="0" y="1939908"/>
                    <a:pt x="0" y="1895331"/>
                  </a:cubicBezTo>
                  <a:lnTo>
                    <a:pt x="0" y="53006"/>
                  </a:lnTo>
                  <a:cubicBezTo>
                    <a:pt x="0" y="8429"/>
                    <a:pt x="27088" y="-12050"/>
                    <a:pt x="60450" y="7286"/>
                  </a:cubicBezTo>
                  <a:lnTo>
                    <a:pt x="2437668" y="1382696"/>
                  </a:lnTo>
                  <a:cubicBezTo>
                    <a:pt x="2471030" y="1401746"/>
                    <a:pt x="2498023" y="1453752"/>
                    <a:pt x="2498023" y="1498329"/>
                  </a:cubicBezTo>
                  <a:lnTo>
                    <a:pt x="2498023" y="3340655"/>
                  </a:lnTo>
                  <a:cubicBezTo>
                    <a:pt x="2498023" y="3385136"/>
                    <a:pt x="2471030" y="3405806"/>
                    <a:pt x="2437668" y="3386756"/>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19"/>
            <p:cNvSpPr/>
            <p:nvPr/>
          </p:nvSpPr>
          <p:spPr>
            <a:xfrm>
              <a:off x="3740075" y="894303"/>
              <a:ext cx="2498022" cy="3394082"/>
            </a:xfrm>
            <a:custGeom>
              <a:avLst/>
              <a:gdLst/>
              <a:ahLst/>
              <a:cxnLst/>
              <a:rect l="l" t="t" r="r" b="b"/>
              <a:pathLst>
                <a:path w="2498022" h="3394082" extrusionOk="0">
                  <a:moveTo>
                    <a:pt x="2437668" y="3386797"/>
                  </a:moveTo>
                  <a:lnTo>
                    <a:pt x="60450" y="2011387"/>
                  </a:lnTo>
                  <a:cubicBezTo>
                    <a:pt x="27088" y="1992337"/>
                    <a:pt x="0" y="1940330"/>
                    <a:pt x="0" y="1895753"/>
                  </a:cubicBezTo>
                  <a:lnTo>
                    <a:pt x="0" y="52951"/>
                  </a:lnTo>
                  <a:cubicBezTo>
                    <a:pt x="0" y="8470"/>
                    <a:pt x="27088" y="-12009"/>
                    <a:pt x="60450" y="7231"/>
                  </a:cubicBezTo>
                  <a:lnTo>
                    <a:pt x="2437668" y="1382641"/>
                  </a:lnTo>
                  <a:cubicBezTo>
                    <a:pt x="2470935" y="1401691"/>
                    <a:pt x="2498023" y="1453698"/>
                    <a:pt x="2498023" y="1498275"/>
                  </a:cubicBezTo>
                  <a:lnTo>
                    <a:pt x="2498023" y="3341077"/>
                  </a:lnTo>
                  <a:cubicBezTo>
                    <a:pt x="2498023" y="3385654"/>
                    <a:pt x="2470935" y="3406132"/>
                    <a:pt x="2437668" y="3386797"/>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19"/>
            <p:cNvSpPr/>
            <p:nvPr/>
          </p:nvSpPr>
          <p:spPr>
            <a:xfrm>
              <a:off x="3770110" y="934160"/>
              <a:ext cx="2435672" cy="3234830"/>
            </a:xfrm>
            <a:custGeom>
              <a:avLst/>
              <a:gdLst/>
              <a:ahLst/>
              <a:cxnLst/>
              <a:rect l="l" t="t" r="r" b="b"/>
              <a:pathLst>
                <a:path w="2435672" h="3234830" extrusionOk="0">
                  <a:moveTo>
                    <a:pt x="2435292" y="3234830"/>
                  </a:moveTo>
                  <a:lnTo>
                    <a:pt x="0" y="1825988"/>
                  </a:lnTo>
                  <a:lnTo>
                    <a:pt x="1426" y="20714"/>
                  </a:lnTo>
                  <a:cubicBezTo>
                    <a:pt x="1426" y="2236"/>
                    <a:pt x="14352" y="-5289"/>
                    <a:pt x="29940" y="3950"/>
                  </a:cubicBezTo>
                  <a:lnTo>
                    <a:pt x="2407158" y="1379360"/>
                  </a:lnTo>
                  <a:cubicBezTo>
                    <a:pt x="2424086" y="1390600"/>
                    <a:pt x="2434674" y="1409231"/>
                    <a:pt x="2435672" y="142955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19"/>
            <p:cNvSpPr/>
            <p:nvPr/>
          </p:nvSpPr>
          <p:spPr>
            <a:xfrm>
              <a:off x="3770110" y="934160"/>
              <a:ext cx="2435006" cy="3234925"/>
            </a:xfrm>
            <a:custGeom>
              <a:avLst/>
              <a:gdLst/>
              <a:ahLst/>
              <a:cxnLst/>
              <a:rect l="l" t="t" r="r" b="b"/>
              <a:pathLst>
                <a:path w="2435006" h="3234925" extrusionOk="0">
                  <a:moveTo>
                    <a:pt x="2434532" y="3234926"/>
                  </a:moveTo>
                  <a:lnTo>
                    <a:pt x="0" y="1826083"/>
                  </a:lnTo>
                  <a:lnTo>
                    <a:pt x="760" y="20714"/>
                  </a:lnTo>
                  <a:cubicBezTo>
                    <a:pt x="760" y="2236"/>
                    <a:pt x="13687" y="-5289"/>
                    <a:pt x="29274" y="3950"/>
                  </a:cubicBezTo>
                  <a:lnTo>
                    <a:pt x="2406493" y="1379360"/>
                  </a:lnTo>
                  <a:cubicBezTo>
                    <a:pt x="2423411" y="1390609"/>
                    <a:pt x="2433990" y="1409240"/>
                    <a:pt x="2435007" y="142955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19"/>
            <p:cNvSpPr/>
            <p:nvPr/>
          </p:nvSpPr>
          <p:spPr>
            <a:xfrm>
              <a:off x="6215951" y="4191660"/>
              <a:ext cx="26328" cy="93440"/>
            </a:xfrm>
            <a:custGeom>
              <a:avLst/>
              <a:gdLst/>
              <a:ahLst/>
              <a:cxnLst/>
              <a:rect l="l" t="t" r="r" b="b"/>
              <a:pathLst>
                <a:path w="26328" h="93440" extrusionOk="0">
                  <a:moveTo>
                    <a:pt x="0" y="93440"/>
                  </a:moveTo>
                  <a:lnTo>
                    <a:pt x="26328" y="78200"/>
                  </a:lnTo>
                  <a:lnTo>
                    <a:pt x="14922" y="0"/>
                  </a:lnTo>
                  <a:lnTo>
                    <a:pt x="0" y="93440"/>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19"/>
            <p:cNvSpPr/>
            <p:nvPr/>
          </p:nvSpPr>
          <p:spPr>
            <a:xfrm>
              <a:off x="3761840" y="882675"/>
              <a:ext cx="63206" cy="27150"/>
            </a:xfrm>
            <a:custGeom>
              <a:avLst/>
              <a:gdLst/>
              <a:ahLst/>
              <a:cxnLst/>
              <a:rect l="l" t="t" r="r" b="b"/>
              <a:pathLst>
                <a:path w="63206" h="27150" extrusionOk="0">
                  <a:moveTo>
                    <a:pt x="0" y="15049"/>
                  </a:moveTo>
                  <a:lnTo>
                    <a:pt x="25948" y="0"/>
                  </a:lnTo>
                  <a:lnTo>
                    <a:pt x="63206" y="21336"/>
                  </a:lnTo>
                  <a:cubicBezTo>
                    <a:pt x="63206" y="21336"/>
                    <a:pt x="23477" y="27337"/>
                    <a:pt x="22526" y="27146"/>
                  </a:cubicBezTo>
                  <a:cubicBezTo>
                    <a:pt x="21576" y="26956"/>
                    <a:pt x="0" y="15049"/>
                    <a:pt x="0" y="15049"/>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19"/>
            <p:cNvSpPr/>
            <p:nvPr/>
          </p:nvSpPr>
          <p:spPr>
            <a:xfrm>
              <a:off x="1985051" y="2961416"/>
              <a:ext cx="4154298" cy="2403527"/>
            </a:xfrm>
            <a:custGeom>
              <a:avLst/>
              <a:gdLst/>
              <a:ahLst/>
              <a:cxnLst/>
              <a:rect l="l" t="t" r="r" b="b"/>
              <a:pathLst>
                <a:path w="4154298" h="2403527" extrusionOk="0">
                  <a:moveTo>
                    <a:pt x="2399727" y="2390484"/>
                  </a:moveTo>
                  <a:lnTo>
                    <a:pt x="22508" y="1015074"/>
                  </a:lnTo>
                  <a:cubicBezTo>
                    <a:pt x="-10853" y="996024"/>
                    <a:pt x="-6671" y="962115"/>
                    <a:pt x="32013" y="939826"/>
                  </a:cubicBezTo>
                  <a:lnTo>
                    <a:pt x="1624524" y="18378"/>
                  </a:lnTo>
                  <a:cubicBezTo>
                    <a:pt x="1662543" y="-3815"/>
                    <a:pt x="1721282" y="-6292"/>
                    <a:pt x="1754548" y="13044"/>
                  </a:cubicBezTo>
                  <a:lnTo>
                    <a:pt x="4131861" y="1388454"/>
                  </a:lnTo>
                  <a:cubicBezTo>
                    <a:pt x="4165128" y="1407504"/>
                    <a:pt x="4160946" y="1441413"/>
                    <a:pt x="4122357" y="1463701"/>
                  </a:cubicBezTo>
                  <a:lnTo>
                    <a:pt x="2529751" y="2385150"/>
                  </a:lnTo>
                  <a:cubicBezTo>
                    <a:pt x="2491257" y="2407343"/>
                    <a:pt x="2432993" y="2409820"/>
                    <a:pt x="2399727" y="2390484"/>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19"/>
            <p:cNvSpPr/>
            <p:nvPr/>
          </p:nvSpPr>
          <p:spPr>
            <a:xfrm>
              <a:off x="2036757" y="2930659"/>
              <a:ext cx="4154369" cy="2403042"/>
            </a:xfrm>
            <a:custGeom>
              <a:avLst/>
              <a:gdLst/>
              <a:ahLst/>
              <a:cxnLst/>
              <a:rect l="l" t="t" r="r" b="b"/>
              <a:pathLst>
                <a:path w="4154369" h="2403042" extrusionOk="0">
                  <a:moveTo>
                    <a:pt x="2399917" y="2389999"/>
                  </a:moveTo>
                  <a:lnTo>
                    <a:pt x="22508" y="1015065"/>
                  </a:lnTo>
                  <a:cubicBezTo>
                    <a:pt x="-10853" y="996015"/>
                    <a:pt x="-6671" y="962106"/>
                    <a:pt x="32013" y="939818"/>
                  </a:cubicBezTo>
                  <a:lnTo>
                    <a:pt x="1624524" y="18464"/>
                  </a:lnTo>
                  <a:cubicBezTo>
                    <a:pt x="1662543" y="-3824"/>
                    <a:pt x="1721282" y="-6301"/>
                    <a:pt x="1754643" y="13035"/>
                  </a:cubicBezTo>
                  <a:lnTo>
                    <a:pt x="4131861" y="1388445"/>
                  </a:lnTo>
                  <a:cubicBezTo>
                    <a:pt x="4165223" y="1407495"/>
                    <a:pt x="4161041" y="1441404"/>
                    <a:pt x="4122357" y="1463693"/>
                  </a:cubicBezTo>
                  <a:lnTo>
                    <a:pt x="2530036" y="2384665"/>
                  </a:lnTo>
                  <a:cubicBezTo>
                    <a:pt x="2491542" y="2406858"/>
                    <a:pt x="2433278" y="2409335"/>
                    <a:pt x="2399917" y="2389999"/>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19"/>
            <p:cNvSpPr/>
            <p:nvPr/>
          </p:nvSpPr>
          <p:spPr>
            <a:xfrm>
              <a:off x="2036929" y="3869239"/>
              <a:ext cx="50374" cy="44958"/>
            </a:xfrm>
            <a:custGeom>
              <a:avLst/>
              <a:gdLst/>
              <a:ahLst/>
              <a:cxnLst/>
              <a:rect l="l" t="t" r="r" b="b"/>
              <a:pathLst>
                <a:path w="50374" h="44958" extrusionOk="0">
                  <a:moveTo>
                    <a:pt x="0" y="44958"/>
                  </a:moveTo>
                  <a:lnTo>
                    <a:pt x="0" y="0"/>
                  </a:lnTo>
                  <a:lnTo>
                    <a:pt x="50375" y="21146"/>
                  </a:lnTo>
                  <a:lnTo>
                    <a:pt x="0" y="44958"/>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19"/>
            <p:cNvSpPr/>
            <p:nvPr/>
          </p:nvSpPr>
          <p:spPr>
            <a:xfrm>
              <a:off x="6153886" y="4308341"/>
              <a:ext cx="37258" cy="49244"/>
            </a:xfrm>
            <a:custGeom>
              <a:avLst/>
              <a:gdLst/>
              <a:ahLst/>
              <a:cxnLst/>
              <a:rect l="l" t="t" r="r" b="b"/>
              <a:pathLst>
                <a:path w="37258" h="49244" extrusionOk="0">
                  <a:moveTo>
                    <a:pt x="37259" y="43910"/>
                  </a:moveTo>
                  <a:lnTo>
                    <a:pt x="37259" y="0"/>
                  </a:lnTo>
                  <a:lnTo>
                    <a:pt x="0" y="12859"/>
                  </a:lnTo>
                  <a:lnTo>
                    <a:pt x="24712" y="49244"/>
                  </a:lnTo>
                  <a:lnTo>
                    <a:pt x="37259" y="43910"/>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19"/>
            <p:cNvSpPr/>
            <p:nvPr/>
          </p:nvSpPr>
          <p:spPr>
            <a:xfrm>
              <a:off x="2036757" y="2892519"/>
              <a:ext cx="4154369" cy="2403360"/>
            </a:xfrm>
            <a:custGeom>
              <a:avLst/>
              <a:gdLst/>
              <a:ahLst/>
              <a:cxnLst/>
              <a:rect l="l" t="t" r="r" b="b"/>
              <a:pathLst>
                <a:path w="4154369" h="2403360" extrusionOk="0">
                  <a:moveTo>
                    <a:pt x="2399917" y="2390326"/>
                  </a:moveTo>
                  <a:lnTo>
                    <a:pt x="22508" y="1015106"/>
                  </a:lnTo>
                  <a:cubicBezTo>
                    <a:pt x="-10853" y="996056"/>
                    <a:pt x="-6671" y="962147"/>
                    <a:pt x="32013" y="939859"/>
                  </a:cubicBezTo>
                  <a:lnTo>
                    <a:pt x="1624524" y="18410"/>
                  </a:lnTo>
                  <a:cubicBezTo>
                    <a:pt x="1662543" y="-3879"/>
                    <a:pt x="1721282" y="-6260"/>
                    <a:pt x="1754643" y="13076"/>
                  </a:cubicBezTo>
                  <a:lnTo>
                    <a:pt x="4131861" y="1388486"/>
                  </a:lnTo>
                  <a:cubicBezTo>
                    <a:pt x="4165223" y="1407536"/>
                    <a:pt x="4161041" y="1441445"/>
                    <a:pt x="4122357" y="1463734"/>
                  </a:cubicBezTo>
                  <a:lnTo>
                    <a:pt x="2530036" y="2384896"/>
                  </a:lnTo>
                  <a:cubicBezTo>
                    <a:pt x="2491542" y="2407185"/>
                    <a:pt x="2433278" y="2409661"/>
                    <a:pt x="2399917" y="2390326"/>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19"/>
            <p:cNvSpPr/>
            <p:nvPr/>
          </p:nvSpPr>
          <p:spPr>
            <a:xfrm>
              <a:off x="2036757" y="2886502"/>
              <a:ext cx="4154369" cy="2403527"/>
            </a:xfrm>
            <a:custGeom>
              <a:avLst/>
              <a:gdLst/>
              <a:ahLst/>
              <a:cxnLst/>
              <a:rect l="l" t="t" r="r" b="b"/>
              <a:pathLst>
                <a:path w="4154369" h="2403527" extrusionOk="0">
                  <a:moveTo>
                    <a:pt x="2399917" y="2390532"/>
                  </a:moveTo>
                  <a:lnTo>
                    <a:pt x="22508" y="1015122"/>
                  </a:lnTo>
                  <a:cubicBezTo>
                    <a:pt x="-10853" y="996072"/>
                    <a:pt x="-6671" y="962067"/>
                    <a:pt x="32013" y="939874"/>
                  </a:cubicBezTo>
                  <a:lnTo>
                    <a:pt x="1624524" y="18425"/>
                  </a:lnTo>
                  <a:cubicBezTo>
                    <a:pt x="1662543" y="-3863"/>
                    <a:pt x="1721282" y="-6244"/>
                    <a:pt x="1754643" y="12996"/>
                  </a:cubicBezTo>
                  <a:lnTo>
                    <a:pt x="4131861" y="1388502"/>
                  </a:lnTo>
                  <a:cubicBezTo>
                    <a:pt x="4165223" y="1407552"/>
                    <a:pt x="4161041" y="1441461"/>
                    <a:pt x="4122357" y="1463749"/>
                  </a:cubicBezTo>
                  <a:lnTo>
                    <a:pt x="2530036" y="2385103"/>
                  </a:lnTo>
                  <a:cubicBezTo>
                    <a:pt x="2491542" y="2407391"/>
                    <a:pt x="2433278" y="2409772"/>
                    <a:pt x="2399917" y="2390532"/>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19"/>
            <p:cNvSpPr/>
            <p:nvPr/>
          </p:nvSpPr>
          <p:spPr>
            <a:xfrm>
              <a:off x="3500252" y="3065247"/>
              <a:ext cx="266442" cy="153993"/>
            </a:xfrm>
            <a:custGeom>
              <a:avLst/>
              <a:gdLst/>
              <a:ahLst/>
              <a:cxnLst/>
              <a:rect l="l" t="t" r="r" b="b"/>
              <a:pathLst>
                <a:path w="266442" h="153993" extrusionOk="0">
                  <a:moveTo>
                    <a:pt x="116927" y="150482"/>
                  </a:moveTo>
                  <a:lnTo>
                    <a:pt x="6292" y="86474"/>
                  </a:lnTo>
                  <a:cubicBezTo>
                    <a:pt x="-3212" y="81235"/>
                    <a:pt x="-1597" y="72091"/>
                    <a:pt x="8763" y="66090"/>
                  </a:cubicBezTo>
                  <a:lnTo>
                    <a:pt x="114456" y="4940"/>
                  </a:lnTo>
                  <a:cubicBezTo>
                    <a:pt x="125291" y="-1099"/>
                    <a:pt x="138341" y="-1632"/>
                    <a:pt x="149623" y="3511"/>
                  </a:cubicBezTo>
                  <a:lnTo>
                    <a:pt x="260353" y="67519"/>
                  </a:lnTo>
                  <a:cubicBezTo>
                    <a:pt x="269382" y="72758"/>
                    <a:pt x="268241" y="81902"/>
                    <a:pt x="257786" y="87903"/>
                  </a:cubicBezTo>
                  <a:lnTo>
                    <a:pt x="152189" y="149053"/>
                  </a:lnTo>
                  <a:cubicBezTo>
                    <a:pt x="141325" y="155092"/>
                    <a:pt x="128247" y="155625"/>
                    <a:pt x="116927"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19"/>
            <p:cNvSpPr/>
            <p:nvPr/>
          </p:nvSpPr>
          <p:spPr>
            <a:xfrm>
              <a:off x="3657092" y="3155925"/>
              <a:ext cx="266442" cy="153985"/>
            </a:xfrm>
            <a:custGeom>
              <a:avLst/>
              <a:gdLst/>
              <a:ahLst/>
              <a:cxnLst/>
              <a:rect l="l" t="t" r="r" b="b"/>
              <a:pathLst>
                <a:path w="266442" h="153985" extrusionOk="0">
                  <a:moveTo>
                    <a:pt x="116819" y="150482"/>
                  </a:moveTo>
                  <a:lnTo>
                    <a:pt x="6090" y="86379"/>
                  </a:lnTo>
                  <a:cubicBezTo>
                    <a:pt x="-2940" y="81235"/>
                    <a:pt x="-1799" y="72091"/>
                    <a:pt x="8656" y="65995"/>
                  </a:cubicBezTo>
                  <a:lnTo>
                    <a:pt x="114253" y="4940"/>
                  </a:lnTo>
                  <a:cubicBezTo>
                    <a:pt x="125117" y="-1099"/>
                    <a:pt x="138195" y="-1632"/>
                    <a:pt x="149515" y="3511"/>
                  </a:cubicBezTo>
                  <a:lnTo>
                    <a:pt x="260150" y="67519"/>
                  </a:lnTo>
                  <a:cubicBezTo>
                    <a:pt x="269655" y="72758"/>
                    <a:pt x="268039" y="81902"/>
                    <a:pt x="257679" y="87903"/>
                  </a:cubicBezTo>
                  <a:lnTo>
                    <a:pt x="151987" y="148958"/>
                  </a:lnTo>
                  <a:cubicBezTo>
                    <a:pt x="141180" y="155073"/>
                    <a:pt x="128111" y="155645"/>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19"/>
            <p:cNvSpPr/>
            <p:nvPr/>
          </p:nvSpPr>
          <p:spPr>
            <a:xfrm>
              <a:off x="3815428" y="3247563"/>
              <a:ext cx="266636" cy="153995"/>
            </a:xfrm>
            <a:custGeom>
              <a:avLst/>
              <a:gdLst/>
              <a:ahLst/>
              <a:cxnLst/>
              <a:rect l="l" t="t" r="r" b="b"/>
              <a:pathLst>
                <a:path w="266636" h="153995" extrusionOk="0">
                  <a:moveTo>
                    <a:pt x="116927" y="150570"/>
                  </a:moveTo>
                  <a:lnTo>
                    <a:pt x="6292" y="86466"/>
                  </a:lnTo>
                  <a:cubicBezTo>
                    <a:pt x="-3213" y="81228"/>
                    <a:pt x="-1597" y="72083"/>
                    <a:pt x="8763" y="66083"/>
                  </a:cubicBezTo>
                  <a:lnTo>
                    <a:pt x="114456" y="5028"/>
                  </a:lnTo>
                  <a:cubicBezTo>
                    <a:pt x="125262" y="-1087"/>
                    <a:pt x="138331" y="-1659"/>
                    <a:pt x="149623" y="3504"/>
                  </a:cubicBezTo>
                  <a:lnTo>
                    <a:pt x="260353" y="67607"/>
                  </a:lnTo>
                  <a:cubicBezTo>
                    <a:pt x="269857" y="72750"/>
                    <a:pt x="268242" y="81894"/>
                    <a:pt x="257786" y="87990"/>
                  </a:cubicBezTo>
                  <a:lnTo>
                    <a:pt x="152189" y="149046"/>
                  </a:lnTo>
                  <a:cubicBezTo>
                    <a:pt x="141325" y="155056"/>
                    <a:pt x="128266" y="155627"/>
                    <a:pt x="116927" y="15057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19"/>
            <p:cNvSpPr/>
            <p:nvPr/>
          </p:nvSpPr>
          <p:spPr>
            <a:xfrm>
              <a:off x="3970462" y="3337185"/>
              <a:ext cx="266334" cy="153993"/>
            </a:xfrm>
            <a:custGeom>
              <a:avLst/>
              <a:gdLst/>
              <a:ahLst/>
              <a:cxnLst/>
              <a:rect l="l" t="t" r="r" b="b"/>
              <a:pathLst>
                <a:path w="266334" h="153993" extrusionOk="0">
                  <a:moveTo>
                    <a:pt x="116819" y="150482"/>
                  </a:moveTo>
                  <a:lnTo>
                    <a:pt x="6090" y="86474"/>
                  </a:lnTo>
                  <a:cubicBezTo>
                    <a:pt x="-2940" y="81235"/>
                    <a:pt x="-1799" y="72091"/>
                    <a:pt x="8656" y="66090"/>
                  </a:cubicBezTo>
                  <a:lnTo>
                    <a:pt x="114253" y="4940"/>
                  </a:lnTo>
                  <a:cubicBezTo>
                    <a:pt x="125117" y="-1099"/>
                    <a:pt x="138195" y="-1632"/>
                    <a:pt x="149515" y="3511"/>
                  </a:cubicBezTo>
                  <a:lnTo>
                    <a:pt x="260245" y="67519"/>
                  </a:lnTo>
                  <a:cubicBezTo>
                    <a:pt x="269275" y="72758"/>
                    <a:pt x="268134" y="81902"/>
                    <a:pt x="257679" y="87903"/>
                  </a:cubicBezTo>
                  <a:lnTo>
                    <a:pt x="152082" y="149053"/>
                  </a:lnTo>
                  <a:cubicBezTo>
                    <a:pt x="141218" y="155092"/>
                    <a:pt x="128139" y="155626"/>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19"/>
            <p:cNvSpPr/>
            <p:nvPr/>
          </p:nvSpPr>
          <p:spPr>
            <a:xfrm>
              <a:off x="4127000" y="3427863"/>
              <a:ext cx="266433" cy="153993"/>
            </a:xfrm>
            <a:custGeom>
              <a:avLst/>
              <a:gdLst/>
              <a:ahLst/>
              <a:cxnLst/>
              <a:rect l="l" t="t" r="r" b="b"/>
              <a:pathLst>
                <a:path w="266433" h="153993" extrusionOk="0">
                  <a:moveTo>
                    <a:pt x="117013" y="150482"/>
                  </a:moveTo>
                  <a:lnTo>
                    <a:pt x="6284" y="86474"/>
                  </a:lnTo>
                  <a:cubicBezTo>
                    <a:pt x="-3221" y="81235"/>
                    <a:pt x="-1605" y="72091"/>
                    <a:pt x="8850" y="66091"/>
                  </a:cubicBezTo>
                  <a:lnTo>
                    <a:pt x="114447" y="4940"/>
                  </a:lnTo>
                  <a:cubicBezTo>
                    <a:pt x="125311" y="-1099"/>
                    <a:pt x="138389" y="-1632"/>
                    <a:pt x="149709" y="3511"/>
                  </a:cubicBezTo>
                  <a:lnTo>
                    <a:pt x="260344" y="67519"/>
                  </a:lnTo>
                  <a:cubicBezTo>
                    <a:pt x="269374" y="72758"/>
                    <a:pt x="268233" y="81902"/>
                    <a:pt x="257778" y="87903"/>
                  </a:cubicBezTo>
                  <a:lnTo>
                    <a:pt x="152181" y="149053"/>
                  </a:lnTo>
                  <a:cubicBezTo>
                    <a:pt x="141345" y="155092"/>
                    <a:pt x="128295" y="155626"/>
                    <a:pt x="117013"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19"/>
            <p:cNvSpPr/>
            <p:nvPr/>
          </p:nvSpPr>
          <p:spPr>
            <a:xfrm>
              <a:off x="4283886" y="3519017"/>
              <a:ext cx="266280" cy="153993"/>
            </a:xfrm>
            <a:custGeom>
              <a:avLst/>
              <a:gdLst/>
              <a:ahLst/>
              <a:cxnLst/>
              <a:rect l="l" t="t" r="r" b="b"/>
              <a:pathLst>
                <a:path w="266280" h="153993" extrusionOk="0">
                  <a:moveTo>
                    <a:pt x="116765" y="150482"/>
                  </a:moveTo>
                  <a:lnTo>
                    <a:pt x="6131" y="86474"/>
                  </a:lnTo>
                  <a:cubicBezTo>
                    <a:pt x="-2899" y="81235"/>
                    <a:pt x="-1853" y="72091"/>
                    <a:pt x="8602" y="66091"/>
                  </a:cubicBezTo>
                  <a:lnTo>
                    <a:pt x="114199" y="4940"/>
                  </a:lnTo>
                  <a:cubicBezTo>
                    <a:pt x="125063" y="-1099"/>
                    <a:pt x="138141" y="-1632"/>
                    <a:pt x="149461" y="3511"/>
                  </a:cubicBezTo>
                  <a:lnTo>
                    <a:pt x="260191" y="67519"/>
                  </a:lnTo>
                  <a:cubicBezTo>
                    <a:pt x="269220" y="72758"/>
                    <a:pt x="268080" y="81902"/>
                    <a:pt x="257625" y="87903"/>
                  </a:cubicBezTo>
                  <a:lnTo>
                    <a:pt x="152027" y="149053"/>
                  </a:lnTo>
                  <a:cubicBezTo>
                    <a:pt x="141164" y="155092"/>
                    <a:pt x="128085" y="155626"/>
                    <a:pt x="116765"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19"/>
            <p:cNvSpPr/>
            <p:nvPr/>
          </p:nvSpPr>
          <p:spPr>
            <a:xfrm>
              <a:off x="4440564" y="3609219"/>
              <a:ext cx="266248" cy="153985"/>
            </a:xfrm>
            <a:custGeom>
              <a:avLst/>
              <a:gdLst/>
              <a:ahLst/>
              <a:cxnLst/>
              <a:rect l="l" t="t" r="r" b="b"/>
              <a:pathLst>
                <a:path w="266248" h="153985" extrusionOk="0">
                  <a:moveTo>
                    <a:pt x="116819" y="150482"/>
                  </a:moveTo>
                  <a:lnTo>
                    <a:pt x="6089" y="86474"/>
                  </a:lnTo>
                  <a:cubicBezTo>
                    <a:pt x="-2940" y="81235"/>
                    <a:pt x="-1799" y="72091"/>
                    <a:pt x="8656" y="66090"/>
                  </a:cubicBezTo>
                  <a:lnTo>
                    <a:pt x="114253" y="4940"/>
                  </a:lnTo>
                  <a:cubicBezTo>
                    <a:pt x="125117" y="-1099"/>
                    <a:pt x="138195" y="-1632"/>
                    <a:pt x="149515" y="3511"/>
                  </a:cubicBezTo>
                  <a:lnTo>
                    <a:pt x="260150" y="67519"/>
                  </a:lnTo>
                  <a:cubicBezTo>
                    <a:pt x="269179" y="72758"/>
                    <a:pt x="268039" y="81902"/>
                    <a:pt x="257679" y="87903"/>
                  </a:cubicBezTo>
                  <a:lnTo>
                    <a:pt x="151987" y="148958"/>
                  </a:lnTo>
                  <a:cubicBezTo>
                    <a:pt x="141180" y="155073"/>
                    <a:pt x="128111" y="155645"/>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0" name="Google Shape;870;p19"/>
            <p:cNvSpPr/>
            <p:nvPr/>
          </p:nvSpPr>
          <p:spPr>
            <a:xfrm>
              <a:off x="4597287" y="3699905"/>
              <a:ext cx="266442" cy="153983"/>
            </a:xfrm>
            <a:custGeom>
              <a:avLst/>
              <a:gdLst/>
              <a:ahLst/>
              <a:cxnLst/>
              <a:rect l="l" t="t" r="r" b="b"/>
              <a:pathLst>
                <a:path w="266442" h="153983" extrusionOk="0">
                  <a:moveTo>
                    <a:pt x="116733" y="150570"/>
                  </a:moveTo>
                  <a:lnTo>
                    <a:pt x="6099" y="86466"/>
                  </a:lnTo>
                  <a:cubicBezTo>
                    <a:pt x="-2931" y="81228"/>
                    <a:pt x="-1790" y="72179"/>
                    <a:pt x="8570" y="66083"/>
                  </a:cubicBezTo>
                  <a:lnTo>
                    <a:pt x="114262" y="5028"/>
                  </a:lnTo>
                  <a:cubicBezTo>
                    <a:pt x="125069" y="-1087"/>
                    <a:pt x="138138" y="-1659"/>
                    <a:pt x="149429" y="3504"/>
                  </a:cubicBezTo>
                  <a:lnTo>
                    <a:pt x="260159" y="67607"/>
                  </a:lnTo>
                  <a:cubicBezTo>
                    <a:pt x="269663" y="72846"/>
                    <a:pt x="268048" y="81894"/>
                    <a:pt x="257593" y="87990"/>
                  </a:cubicBezTo>
                  <a:lnTo>
                    <a:pt x="151805" y="148950"/>
                  </a:lnTo>
                  <a:cubicBezTo>
                    <a:pt x="141037" y="155037"/>
                    <a:pt x="128015" y="155637"/>
                    <a:pt x="116733" y="15057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1" name="Google Shape;871;p19"/>
            <p:cNvSpPr/>
            <p:nvPr/>
          </p:nvSpPr>
          <p:spPr>
            <a:xfrm>
              <a:off x="4753934" y="3790488"/>
              <a:ext cx="266248" cy="153985"/>
            </a:xfrm>
            <a:custGeom>
              <a:avLst/>
              <a:gdLst/>
              <a:ahLst/>
              <a:cxnLst/>
              <a:rect l="l" t="t" r="r" b="b"/>
              <a:pathLst>
                <a:path w="266248" h="153985" extrusionOk="0">
                  <a:moveTo>
                    <a:pt x="116819" y="150474"/>
                  </a:moveTo>
                  <a:lnTo>
                    <a:pt x="6089" y="86466"/>
                  </a:lnTo>
                  <a:cubicBezTo>
                    <a:pt x="-2940" y="81228"/>
                    <a:pt x="-1799" y="72083"/>
                    <a:pt x="8656" y="66083"/>
                  </a:cubicBezTo>
                  <a:lnTo>
                    <a:pt x="114253" y="5028"/>
                  </a:lnTo>
                  <a:cubicBezTo>
                    <a:pt x="125088" y="-1087"/>
                    <a:pt x="138195" y="-1659"/>
                    <a:pt x="149515" y="3504"/>
                  </a:cubicBezTo>
                  <a:lnTo>
                    <a:pt x="260150" y="67607"/>
                  </a:lnTo>
                  <a:cubicBezTo>
                    <a:pt x="269179" y="72750"/>
                    <a:pt x="268039" y="81894"/>
                    <a:pt x="257679" y="87990"/>
                  </a:cubicBezTo>
                  <a:lnTo>
                    <a:pt x="152082" y="149046"/>
                  </a:lnTo>
                  <a:cubicBezTo>
                    <a:pt x="141218" y="155084"/>
                    <a:pt x="128139" y="155618"/>
                    <a:pt x="116819" y="15047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19"/>
            <p:cNvSpPr/>
            <p:nvPr/>
          </p:nvSpPr>
          <p:spPr>
            <a:xfrm>
              <a:off x="4910657" y="3881158"/>
              <a:ext cx="266058" cy="153915"/>
            </a:xfrm>
            <a:custGeom>
              <a:avLst/>
              <a:gdLst/>
              <a:ahLst/>
              <a:cxnLst/>
              <a:rect l="l" t="t" r="r" b="b"/>
              <a:pathLst>
                <a:path w="266058" h="153915" extrusionOk="0">
                  <a:moveTo>
                    <a:pt x="116733" y="150292"/>
                  </a:moveTo>
                  <a:lnTo>
                    <a:pt x="6099" y="86284"/>
                  </a:lnTo>
                  <a:cubicBezTo>
                    <a:pt x="-2931" y="81045"/>
                    <a:pt x="-1790" y="71901"/>
                    <a:pt x="8570" y="65900"/>
                  </a:cubicBezTo>
                  <a:lnTo>
                    <a:pt x="114072" y="4940"/>
                  </a:lnTo>
                  <a:cubicBezTo>
                    <a:pt x="124907" y="-1099"/>
                    <a:pt x="137957" y="-1632"/>
                    <a:pt x="149239" y="3511"/>
                  </a:cubicBezTo>
                  <a:lnTo>
                    <a:pt x="259969" y="67519"/>
                  </a:lnTo>
                  <a:cubicBezTo>
                    <a:pt x="268998" y="72758"/>
                    <a:pt x="267858" y="81902"/>
                    <a:pt x="257402" y="87903"/>
                  </a:cubicBezTo>
                  <a:lnTo>
                    <a:pt x="152090" y="149053"/>
                  </a:lnTo>
                  <a:cubicBezTo>
                    <a:pt x="141170" y="155064"/>
                    <a:pt x="128044" y="155530"/>
                    <a:pt x="116733" y="1502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19"/>
            <p:cNvSpPr/>
            <p:nvPr/>
          </p:nvSpPr>
          <p:spPr>
            <a:xfrm>
              <a:off x="5067303" y="3971836"/>
              <a:ext cx="266334" cy="153993"/>
            </a:xfrm>
            <a:custGeom>
              <a:avLst/>
              <a:gdLst/>
              <a:ahLst/>
              <a:cxnLst/>
              <a:rect l="l" t="t" r="r" b="b"/>
              <a:pathLst>
                <a:path w="266334" h="153993" extrusionOk="0">
                  <a:moveTo>
                    <a:pt x="116819" y="150482"/>
                  </a:moveTo>
                  <a:lnTo>
                    <a:pt x="6089" y="86474"/>
                  </a:lnTo>
                  <a:cubicBezTo>
                    <a:pt x="-2940" y="81235"/>
                    <a:pt x="-1799" y="72091"/>
                    <a:pt x="8656" y="66090"/>
                  </a:cubicBezTo>
                  <a:lnTo>
                    <a:pt x="114253" y="4940"/>
                  </a:lnTo>
                  <a:cubicBezTo>
                    <a:pt x="125117" y="-1099"/>
                    <a:pt x="138195" y="-1632"/>
                    <a:pt x="149515" y="3511"/>
                  </a:cubicBezTo>
                  <a:lnTo>
                    <a:pt x="260245" y="67519"/>
                  </a:lnTo>
                  <a:cubicBezTo>
                    <a:pt x="269274" y="72758"/>
                    <a:pt x="268134" y="81902"/>
                    <a:pt x="257679" y="87903"/>
                  </a:cubicBezTo>
                  <a:lnTo>
                    <a:pt x="152082" y="149053"/>
                  </a:lnTo>
                  <a:cubicBezTo>
                    <a:pt x="141218" y="155092"/>
                    <a:pt x="128139" y="155625"/>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19"/>
            <p:cNvSpPr/>
            <p:nvPr/>
          </p:nvSpPr>
          <p:spPr>
            <a:xfrm>
              <a:off x="5224035" y="4062514"/>
              <a:ext cx="266528" cy="154092"/>
            </a:xfrm>
            <a:custGeom>
              <a:avLst/>
              <a:gdLst/>
              <a:ahLst/>
              <a:cxnLst/>
              <a:rect l="l" t="t" r="r" b="b"/>
              <a:pathLst>
                <a:path w="266528" h="154092" extrusionOk="0">
                  <a:moveTo>
                    <a:pt x="116819" y="150482"/>
                  </a:moveTo>
                  <a:lnTo>
                    <a:pt x="6089" y="86474"/>
                  </a:lnTo>
                  <a:cubicBezTo>
                    <a:pt x="-2940" y="81235"/>
                    <a:pt x="-1799" y="72091"/>
                    <a:pt x="8656" y="66091"/>
                  </a:cubicBezTo>
                  <a:lnTo>
                    <a:pt x="114348" y="4940"/>
                  </a:lnTo>
                  <a:cubicBezTo>
                    <a:pt x="125212" y="-1099"/>
                    <a:pt x="138290" y="-1632"/>
                    <a:pt x="149610" y="3511"/>
                  </a:cubicBezTo>
                  <a:lnTo>
                    <a:pt x="260245" y="67519"/>
                  </a:lnTo>
                  <a:cubicBezTo>
                    <a:pt x="269750" y="72758"/>
                    <a:pt x="268134" y="81902"/>
                    <a:pt x="257679" y="87903"/>
                  </a:cubicBezTo>
                  <a:lnTo>
                    <a:pt x="152367" y="149053"/>
                  </a:lnTo>
                  <a:cubicBezTo>
                    <a:pt x="141436" y="155226"/>
                    <a:pt x="128206" y="155759"/>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19"/>
            <p:cNvSpPr/>
            <p:nvPr/>
          </p:nvSpPr>
          <p:spPr>
            <a:xfrm>
              <a:off x="5380534" y="4153137"/>
              <a:ext cx="266473" cy="154041"/>
            </a:xfrm>
            <a:custGeom>
              <a:avLst/>
              <a:gdLst/>
              <a:ahLst/>
              <a:cxnLst/>
              <a:rect l="l" t="t" r="r" b="b"/>
              <a:pathLst>
                <a:path w="266473" h="154041" extrusionOk="0">
                  <a:moveTo>
                    <a:pt x="116958" y="150537"/>
                  </a:moveTo>
                  <a:lnTo>
                    <a:pt x="6324" y="86434"/>
                  </a:lnTo>
                  <a:cubicBezTo>
                    <a:pt x="-3181" y="81195"/>
                    <a:pt x="-1660" y="72147"/>
                    <a:pt x="8795" y="66051"/>
                  </a:cubicBezTo>
                  <a:lnTo>
                    <a:pt x="114392" y="4995"/>
                  </a:lnTo>
                  <a:cubicBezTo>
                    <a:pt x="125247" y="-1082"/>
                    <a:pt x="138325" y="-1644"/>
                    <a:pt x="149655" y="3472"/>
                  </a:cubicBezTo>
                  <a:lnTo>
                    <a:pt x="260384" y="67575"/>
                  </a:lnTo>
                  <a:cubicBezTo>
                    <a:pt x="269414" y="72814"/>
                    <a:pt x="268273" y="81862"/>
                    <a:pt x="257818" y="87958"/>
                  </a:cubicBezTo>
                  <a:lnTo>
                    <a:pt x="152221" y="149014"/>
                  </a:lnTo>
                  <a:cubicBezTo>
                    <a:pt x="141386" y="155129"/>
                    <a:pt x="128279" y="155700"/>
                    <a:pt x="116958" y="15053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19"/>
            <p:cNvSpPr/>
            <p:nvPr/>
          </p:nvSpPr>
          <p:spPr>
            <a:xfrm>
              <a:off x="5537405" y="4243783"/>
              <a:ext cx="341715" cy="197836"/>
            </a:xfrm>
            <a:custGeom>
              <a:avLst/>
              <a:gdLst/>
              <a:ahLst/>
              <a:cxnLst/>
              <a:rect l="l" t="t" r="r" b="b"/>
              <a:pathLst>
                <a:path w="341715" h="197836" extrusionOk="0">
                  <a:moveTo>
                    <a:pt x="192287" y="194194"/>
                  </a:moveTo>
                  <a:lnTo>
                    <a:pt x="6089" y="86466"/>
                  </a:lnTo>
                  <a:cubicBezTo>
                    <a:pt x="-2940" y="81228"/>
                    <a:pt x="-1799" y="72083"/>
                    <a:pt x="8656" y="66083"/>
                  </a:cubicBezTo>
                  <a:lnTo>
                    <a:pt x="114633" y="5028"/>
                  </a:lnTo>
                  <a:cubicBezTo>
                    <a:pt x="125469" y="-1087"/>
                    <a:pt x="138576" y="-1659"/>
                    <a:pt x="149896" y="3504"/>
                  </a:cubicBezTo>
                  <a:lnTo>
                    <a:pt x="335617" y="111517"/>
                  </a:lnTo>
                  <a:cubicBezTo>
                    <a:pt x="344647" y="116756"/>
                    <a:pt x="343506" y="125900"/>
                    <a:pt x="333146" y="131901"/>
                  </a:cubicBezTo>
                  <a:lnTo>
                    <a:pt x="227454" y="193051"/>
                  </a:lnTo>
                  <a:cubicBezTo>
                    <a:pt x="216581" y="199004"/>
                    <a:pt x="203531" y="199423"/>
                    <a:pt x="192287" y="19419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19"/>
            <p:cNvSpPr/>
            <p:nvPr/>
          </p:nvSpPr>
          <p:spPr>
            <a:xfrm>
              <a:off x="3580766" y="3287750"/>
              <a:ext cx="266442" cy="153846"/>
            </a:xfrm>
            <a:custGeom>
              <a:avLst/>
              <a:gdLst/>
              <a:ahLst/>
              <a:cxnLst/>
              <a:rect l="l" t="t" r="r" b="b"/>
              <a:pathLst>
                <a:path w="266442" h="153846" extrusionOk="0">
                  <a:moveTo>
                    <a:pt x="117013" y="150292"/>
                  </a:moveTo>
                  <a:lnTo>
                    <a:pt x="6284" y="86474"/>
                  </a:lnTo>
                  <a:cubicBezTo>
                    <a:pt x="-3221" y="81235"/>
                    <a:pt x="-1605" y="72091"/>
                    <a:pt x="8850" y="66090"/>
                  </a:cubicBezTo>
                  <a:lnTo>
                    <a:pt x="114447" y="4940"/>
                  </a:lnTo>
                  <a:cubicBezTo>
                    <a:pt x="125311" y="-1099"/>
                    <a:pt x="138389" y="-1632"/>
                    <a:pt x="149709" y="3511"/>
                  </a:cubicBezTo>
                  <a:lnTo>
                    <a:pt x="260344" y="67424"/>
                  </a:lnTo>
                  <a:cubicBezTo>
                    <a:pt x="269373" y="72663"/>
                    <a:pt x="268233" y="81807"/>
                    <a:pt x="257873" y="87808"/>
                  </a:cubicBezTo>
                  <a:lnTo>
                    <a:pt x="152181" y="148958"/>
                  </a:lnTo>
                  <a:cubicBezTo>
                    <a:pt x="141336" y="154968"/>
                    <a:pt x="128286" y="155464"/>
                    <a:pt x="117013" y="1502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19"/>
            <p:cNvSpPr/>
            <p:nvPr/>
          </p:nvSpPr>
          <p:spPr>
            <a:xfrm>
              <a:off x="3737968" y="3378809"/>
              <a:ext cx="266343" cy="153636"/>
            </a:xfrm>
            <a:custGeom>
              <a:avLst/>
              <a:gdLst/>
              <a:ahLst/>
              <a:cxnLst/>
              <a:rect l="l" t="t" r="r" b="b"/>
              <a:pathLst>
                <a:path w="266343" h="153636" extrusionOk="0">
                  <a:moveTo>
                    <a:pt x="116733" y="150101"/>
                  </a:moveTo>
                  <a:lnTo>
                    <a:pt x="6098" y="86093"/>
                  </a:lnTo>
                  <a:cubicBezTo>
                    <a:pt x="-2931" y="80854"/>
                    <a:pt x="-1790" y="71710"/>
                    <a:pt x="8570" y="65710"/>
                  </a:cubicBezTo>
                  <a:lnTo>
                    <a:pt x="114262" y="4940"/>
                  </a:lnTo>
                  <a:cubicBezTo>
                    <a:pt x="125097" y="-1099"/>
                    <a:pt x="138147" y="-1632"/>
                    <a:pt x="149429" y="3511"/>
                  </a:cubicBezTo>
                  <a:lnTo>
                    <a:pt x="260254" y="67138"/>
                  </a:lnTo>
                  <a:cubicBezTo>
                    <a:pt x="269283" y="72377"/>
                    <a:pt x="268143" y="81521"/>
                    <a:pt x="257688" y="87522"/>
                  </a:cubicBezTo>
                  <a:lnTo>
                    <a:pt x="152091" y="148672"/>
                  </a:lnTo>
                  <a:cubicBezTo>
                    <a:pt x="141198" y="154749"/>
                    <a:pt x="128072" y="155273"/>
                    <a:pt x="116733" y="15010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19"/>
            <p:cNvSpPr/>
            <p:nvPr/>
          </p:nvSpPr>
          <p:spPr>
            <a:xfrm>
              <a:off x="3894706" y="3469202"/>
              <a:ext cx="266442" cy="153993"/>
            </a:xfrm>
            <a:custGeom>
              <a:avLst/>
              <a:gdLst/>
              <a:ahLst/>
              <a:cxnLst/>
              <a:rect l="l" t="t" r="r" b="b"/>
              <a:pathLst>
                <a:path w="266442" h="153993" extrusionOk="0">
                  <a:moveTo>
                    <a:pt x="117013" y="150482"/>
                  </a:moveTo>
                  <a:lnTo>
                    <a:pt x="6284" y="86474"/>
                  </a:lnTo>
                  <a:cubicBezTo>
                    <a:pt x="-3221" y="81235"/>
                    <a:pt x="-1605" y="72091"/>
                    <a:pt x="8850" y="66091"/>
                  </a:cubicBezTo>
                  <a:lnTo>
                    <a:pt x="114447" y="4940"/>
                  </a:lnTo>
                  <a:cubicBezTo>
                    <a:pt x="125311" y="-1099"/>
                    <a:pt x="138389" y="-1632"/>
                    <a:pt x="149709" y="3511"/>
                  </a:cubicBezTo>
                  <a:lnTo>
                    <a:pt x="260344" y="67519"/>
                  </a:lnTo>
                  <a:cubicBezTo>
                    <a:pt x="269373" y="72758"/>
                    <a:pt x="268233" y="81902"/>
                    <a:pt x="257873" y="87903"/>
                  </a:cubicBezTo>
                  <a:lnTo>
                    <a:pt x="152181" y="149053"/>
                  </a:lnTo>
                  <a:cubicBezTo>
                    <a:pt x="141345" y="155092"/>
                    <a:pt x="128295" y="155626"/>
                    <a:pt x="117013"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19"/>
            <p:cNvSpPr/>
            <p:nvPr/>
          </p:nvSpPr>
          <p:spPr>
            <a:xfrm>
              <a:off x="4051822" y="3559729"/>
              <a:ext cx="266144" cy="154280"/>
            </a:xfrm>
            <a:custGeom>
              <a:avLst/>
              <a:gdLst/>
              <a:ahLst/>
              <a:cxnLst/>
              <a:rect l="l" t="t" r="r" b="b"/>
              <a:pathLst>
                <a:path w="266144" h="154280" extrusionOk="0">
                  <a:moveTo>
                    <a:pt x="116819" y="150823"/>
                  </a:moveTo>
                  <a:lnTo>
                    <a:pt x="6090" y="86720"/>
                  </a:lnTo>
                  <a:cubicBezTo>
                    <a:pt x="-2940" y="81576"/>
                    <a:pt x="-1799" y="72432"/>
                    <a:pt x="8656" y="66336"/>
                  </a:cubicBezTo>
                  <a:lnTo>
                    <a:pt x="114253" y="4995"/>
                  </a:lnTo>
                  <a:cubicBezTo>
                    <a:pt x="125107" y="-1082"/>
                    <a:pt x="138186" y="-1643"/>
                    <a:pt x="149515" y="3471"/>
                  </a:cubicBezTo>
                  <a:lnTo>
                    <a:pt x="260055" y="67860"/>
                  </a:lnTo>
                  <a:cubicBezTo>
                    <a:pt x="269084" y="73099"/>
                    <a:pt x="267944" y="82148"/>
                    <a:pt x="257489" y="88244"/>
                  </a:cubicBezTo>
                  <a:lnTo>
                    <a:pt x="151892" y="149299"/>
                  </a:lnTo>
                  <a:cubicBezTo>
                    <a:pt x="141104" y="155357"/>
                    <a:pt x="128092" y="155919"/>
                    <a:pt x="116819" y="15082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19"/>
            <p:cNvSpPr/>
            <p:nvPr/>
          </p:nvSpPr>
          <p:spPr>
            <a:xfrm>
              <a:off x="4207595" y="3649708"/>
              <a:ext cx="266442" cy="154372"/>
            </a:xfrm>
            <a:custGeom>
              <a:avLst/>
              <a:gdLst/>
              <a:ahLst/>
              <a:cxnLst/>
              <a:rect l="l" t="t" r="r" b="b"/>
              <a:pathLst>
                <a:path w="266442" h="154372" extrusionOk="0">
                  <a:moveTo>
                    <a:pt x="116733" y="150950"/>
                  </a:moveTo>
                  <a:lnTo>
                    <a:pt x="6098" y="86466"/>
                  </a:lnTo>
                  <a:cubicBezTo>
                    <a:pt x="-2931" y="81228"/>
                    <a:pt x="-1790" y="72179"/>
                    <a:pt x="8570" y="66083"/>
                  </a:cubicBezTo>
                  <a:lnTo>
                    <a:pt x="114262" y="5028"/>
                  </a:lnTo>
                  <a:cubicBezTo>
                    <a:pt x="125069" y="-1087"/>
                    <a:pt x="138138" y="-1659"/>
                    <a:pt x="149429" y="3504"/>
                  </a:cubicBezTo>
                  <a:lnTo>
                    <a:pt x="260159" y="67607"/>
                  </a:lnTo>
                  <a:cubicBezTo>
                    <a:pt x="269664" y="72750"/>
                    <a:pt x="268048" y="81894"/>
                    <a:pt x="257593" y="87990"/>
                  </a:cubicBezTo>
                  <a:lnTo>
                    <a:pt x="151805" y="149426"/>
                  </a:lnTo>
                  <a:cubicBezTo>
                    <a:pt x="141008" y="155437"/>
                    <a:pt x="128015" y="155999"/>
                    <a:pt x="116733" y="15095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2" name="Google Shape;882;p19"/>
            <p:cNvSpPr/>
            <p:nvPr/>
          </p:nvSpPr>
          <p:spPr>
            <a:xfrm>
              <a:off x="4364526" y="3740759"/>
              <a:ext cx="266248" cy="154101"/>
            </a:xfrm>
            <a:custGeom>
              <a:avLst/>
              <a:gdLst/>
              <a:ahLst/>
              <a:cxnLst/>
              <a:rect l="l" t="t" r="r" b="b"/>
              <a:pathLst>
                <a:path w="266248" h="154101" extrusionOk="0">
                  <a:moveTo>
                    <a:pt x="116819" y="150672"/>
                  </a:moveTo>
                  <a:lnTo>
                    <a:pt x="6089" y="86664"/>
                  </a:lnTo>
                  <a:cubicBezTo>
                    <a:pt x="-2940" y="81426"/>
                    <a:pt x="-1799" y="72282"/>
                    <a:pt x="8656" y="66281"/>
                  </a:cubicBezTo>
                  <a:lnTo>
                    <a:pt x="114253" y="4940"/>
                  </a:lnTo>
                  <a:cubicBezTo>
                    <a:pt x="125117" y="-1099"/>
                    <a:pt x="138195" y="-1632"/>
                    <a:pt x="149515" y="3511"/>
                  </a:cubicBezTo>
                  <a:lnTo>
                    <a:pt x="260150" y="67519"/>
                  </a:lnTo>
                  <a:cubicBezTo>
                    <a:pt x="269179" y="72758"/>
                    <a:pt x="268039" y="81902"/>
                    <a:pt x="257679" y="87903"/>
                  </a:cubicBezTo>
                  <a:lnTo>
                    <a:pt x="151987" y="149053"/>
                  </a:lnTo>
                  <a:cubicBezTo>
                    <a:pt x="141189" y="155159"/>
                    <a:pt x="128130" y="155759"/>
                    <a:pt x="116819" y="15067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19"/>
            <p:cNvSpPr/>
            <p:nvPr/>
          </p:nvSpPr>
          <p:spPr>
            <a:xfrm>
              <a:off x="4521449" y="3831731"/>
              <a:ext cx="266334" cy="153985"/>
            </a:xfrm>
            <a:custGeom>
              <a:avLst/>
              <a:gdLst/>
              <a:ahLst/>
              <a:cxnLst/>
              <a:rect l="l" t="t" r="r" b="b"/>
              <a:pathLst>
                <a:path w="266334" h="153985" extrusionOk="0">
                  <a:moveTo>
                    <a:pt x="116819" y="150474"/>
                  </a:moveTo>
                  <a:lnTo>
                    <a:pt x="6090" y="86466"/>
                  </a:lnTo>
                  <a:cubicBezTo>
                    <a:pt x="-2940" y="81228"/>
                    <a:pt x="-1799" y="72084"/>
                    <a:pt x="8656" y="66083"/>
                  </a:cubicBezTo>
                  <a:lnTo>
                    <a:pt x="114253" y="5028"/>
                  </a:lnTo>
                  <a:cubicBezTo>
                    <a:pt x="125088" y="-1087"/>
                    <a:pt x="138195" y="-1659"/>
                    <a:pt x="149515" y="3504"/>
                  </a:cubicBezTo>
                  <a:lnTo>
                    <a:pt x="260245" y="67607"/>
                  </a:lnTo>
                  <a:cubicBezTo>
                    <a:pt x="269275" y="72750"/>
                    <a:pt x="268134" y="81894"/>
                    <a:pt x="257679" y="87990"/>
                  </a:cubicBezTo>
                  <a:lnTo>
                    <a:pt x="152082" y="149046"/>
                  </a:lnTo>
                  <a:cubicBezTo>
                    <a:pt x="141218" y="155084"/>
                    <a:pt x="128140" y="155618"/>
                    <a:pt x="116819" y="15047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19"/>
            <p:cNvSpPr/>
            <p:nvPr/>
          </p:nvSpPr>
          <p:spPr>
            <a:xfrm>
              <a:off x="4678466" y="3922592"/>
              <a:ext cx="266239" cy="153993"/>
            </a:xfrm>
            <a:custGeom>
              <a:avLst/>
              <a:gdLst/>
              <a:ahLst/>
              <a:cxnLst/>
              <a:rect l="l" t="t" r="r" b="b"/>
              <a:pathLst>
                <a:path w="266239" h="153993" extrusionOk="0">
                  <a:moveTo>
                    <a:pt x="116724" y="150482"/>
                  </a:moveTo>
                  <a:lnTo>
                    <a:pt x="6089" y="86474"/>
                  </a:lnTo>
                  <a:cubicBezTo>
                    <a:pt x="-2940" y="81235"/>
                    <a:pt x="-1799" y="72091"/>
                    <a:pt x="8656" y="66091"/>
                  </a:cubicBezTo>
                  <a:lnTo>
                    <a:pt x="114253" y="4940"/>
                  </a:lnTo>
                  <a:cubicBezTo>
                    <a:pt x="125088" y="-1099"/>
                    <a:pt x="138138" y="-1632"/>
                    <a:pt x="149420" y="3511"/>
                  </a:cubicBezTo>
                  <a:lnTo>
                    <a:pt x="260150" y="67519"/>
                  </a:lnTo>
                  <a:cubicBezTo>
                    <a:pt x="269180" y="72758"/>
                    <a:pt x="268039" y="81902"/>
                    <a:pt x="257584" y="87903"/>
                  </a:cubicBezTo>
                  <a:lnTo>
                    <a:pt x="151987" y="149053"/>
                  </a:lnTo>
                  <a:cubicBezTo>
                    <a:pt x="141123" y="155092"/>
                    <a:pt x="128044" y="155626"/>
                    <a:pt x="116724"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19"/>
            <p:cNvSpPr/>
            <p:nvPr/>
          </p:nvSpPr>
          <p:spPr>
            <a:xfrm>
              <a:off x="4835195" y="4013365"/>
              <a:ext cx="266474" cy="153993"/>
            </a:xfrm>
            <a:custGeom>
              <a:avLst/>
              <a:gdLst/>
              <a:ahLst/>
              <a:cxnLst/>
              <a:rect l="l" t="t" r="r" b="b"/>
              <a:pathLst>
                <a:path w="266474" h="153993" extrusionOk="0">
                  <a:moveTo>
                    <a:pt x="117013" y="150482"/>
                  </a:moveTo>
                  <a:lnTo>
                    <a:pt x="6284" y="86474"/>
                  </a:lnTo>
                  <a:cubicBezTo>
                    <a:pt x="-3221" y="81235"/>
                    <a:pt x="-1605" y="72091"/>
                    <a:pt x="8850" y="66091"/>
                  </a:cubicBezTo>
                  <a:lnTo>
                    <a:pt x="114447" y="4940"/>
                  </a:lnTo>
                  <a:cubicBezTo>
                    <a:pt x="125311" y="-1099"/>
                    <a:pt x="138389" y="-1632"/>
                    <a:pt x="149709" y="3511"/>
                  </a:cubicBezTo>
                  <a:lnTo>
                    <a:pt x="260344" y="67519"/>
                  </a:lnTo>
                  <a:cubicBezTo>
                    <a:pt x="269373" y="72758"/>
                    <a:pt x="268328" y="81902"/>
                    <a:pt x="257873" y="87903"/>
                  </a:cubicBezTo>
                  <a:lnTo>
                    <a:pt x="152276" y="149053"/>
                  </a:lnTo>
                  <a:cubicBezTo>
                    <a:pt x="141412" y="155092"/>
                    <a:pt x="128333" y="155626"/>
                    <a:pt x="117013"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19"/>
            <p:cNvSpPr/>
            <p:nvPr/>
          </p:nvSpPr>
          <p:spPr>
            <a:xfrm>
              <a:off x="4992397" y="4104213"/>
              <a:ext cx="266533" cy="154079"/>
            </a:xfrm>
            <a:custGeom>
              <a:avLst/>
              <a:gdLst/>
              <a:ahLst/>
              <a:cxnLst/>
              <a:rect l="l" t="t" r="r" b="b"/>
              <a:pathLst>
                <a:path w="266533" h="154079" extrusionOk="0">
                  <a:moveTo>
                    <a:pt x="116733" y="150502"/>
                  </a:moveTo>
                  <a:lnTo>
                    <a:pt x="6098" y="86399"/>
                  </a:lnTo>
                  <a:cubicBezTo>
                    <a:pt x="-2931" y="81255"/>
                    <a:pt x="-1790" y="72111"/>
                    <a:pt x="8570" y="66015"/>
                  </a:cubicBezTo>
                  <a:lnTo>
                    <a:pt x="114262" y="4960"/>
                  </a:lnTo>
                  <a:cubicBezTo>
                    <a:pt x="125088" y="-1069"/>
                    <a:pt x="138119" y="-1631"/>
                    <a:pt x="149429" y="3436"/>
                  </a:cubicBezTo>
                  <a:lnTo>
                    <a:pt x="260444" y="67539"/>
                  </a:lnTo>
                  <a:cubicBezTo>
                    <a:pt x="269474" y="72778"/>
                    <a:pt x="268333" y="81922"/>
                    <a:pt x="257878" y="87923"/>
                  </a:cubicBezTo>
                  <a:lnTo>
                    <a:pt x="152281" y="148978"/>
                  </a:lnTo>
                  <a:cubicBezTo>
                    <a:pt x="141369" y="155198"/>
                    <a:pt x="128139" y="155760"/>
                    <a:pt x="116733" y="15050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19"/>
            <p:cNvSpPr/>
            <p:nvPr/>
          </p:nvSpPr>
          <p:spPr>
            <a:xfrm>
              <a:off x="5149329" y="4195292"/>
              <a:ext cx="266248" cy="153993"/>
            </a:xfrm>
            <a:custGeom>
              <a:avLst/>
              <a:gdLst/>
              <a:ahLst/>
              <a:cxnLst/>
              <a:rect l="l" t="t" r="r" b="b"/>
              <a:pathLst>
                <a:path w="266248" h="153993" extrusionOk="0">
                  <a:moveTo>
                    <a:pt x="116819" y="150482"/>
                  </a:moveTo>
                  <a:lnTo>
                    <a:pt x="6090" y="86474"/>
                  </a:lnTo>
                  <a:cubicBezTo>
                    <a:pt x="-2940" y="81235"/>
                    <a:pt x="-1799" y="72091"/>
                    <a:pt x="8656" y="66091"/>
                  </a:cubicBezTo>
                  <a:lnTo>
                    <a:pt x="114253" y="4940"/>
                  </a:lnTo>
                  <a:cubicBezTo>
                    <a:pt x="125117" y="-1099"/>
                    <a:pt x="138195" y="-1632"/>
                    <a:pt x="149515" y="3511"/>
                  </a:cubicBezTo>
                  <a:lnTo>
                    <a:pt x="260150" y="67519"/>
                  </a:lnTo>
                  <a:cubicBezTo>
                    <a:pt x="269179" y="72758"/>
                    <a:pt x="268039" y="81902"/>
                    <a:pt x="257679" y="87903"/>
                  </a:cubicBezTo>
                  <a:lnTo>
                    <a:pt x="151987" y="149053"/>
                  </a:lnTo>
                  <a:cubicBezTo>
                    <a:pt x="141151" y="155092"/>
                    <a:pt x="128101" y="155626"/>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19"/>
            <p:cNvSpPr/>
            <p:nvPr/>
          </p:nvSpPr>
          <p:spPr>
            <a:xfrm>
              <a:off x="5306305" y="4285820"/>
              <a:ext cx="266280" cy="154040"/>
            </a:xfrm>
            <a:custGeom>
              <a:avLst/>
              <a:gdLst/>
              <a:ahLst/>
              <a:cxnLst/>
              <a:rect l="l" t="t" r="r" b="b"/>
              <a:pathLst>
                <a:path w="266280" h="154040" extrusionOk="0">
                  <a:moveTo>
                    <a:pt x="116765" y="150537"/>
                  </a:moveTo>
                  <a:lnTo>
                    <a:pt x="6130" y="86434"/>
                  </a:lnTo>
                  <a:cubicBezTo>
                    <a:pt x="-2899" y="81195"/>
                    <a:pt x="-1853" y="72147"/>
                    <a:pt x="8602" y="66051"/>
                  </a:cubicBezTo>
                  <a:lnTo>
                    <a:pt x="114199" y="4995"/>
                  </a:lnTo>
                  <a:cubicBezTo>
                    <a:pt x="125053" y="-1081"/>
                    <a:pt x="138132" y="-1644"/>
                    <a:pt x="149461" y="3471"/>
                  </a:cubicBezTo>
                  <a:lnTo>
                    <a:pt x="260191" y="67575"/>
                  </a:lnTo>
                  <a:cubicBezTo>
                    <a:pt x="269221" y="72813"/>
                    <a:pt x="268080" y="81862"/>
                    <a:pt x="257625" y="87958"/>
                  </a:cubicBezTo>
                  <a:lnTo>
                    <a:pt x="152028" y="149013"/>
                  </a:lnTo>
                  <a:cubicBezTo>
                    <a:pt x="141192" y="155128"/>
                    <a:pt x="128085" y="155700"/>
                    <a:pt x="116765" y="15053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19"/>
            <p:cNvSpPr/>
            <p:nvPr/>
          </p:nvSpPr>
          <p:spPr>
            <a:xfrm>
              <a:off x="3348561" y="3153075"/>
              <a:ext cx="342095" cy="197622"/>
            </a:xfrm>
            <a:custGeom>
              <a:avLst/>
              <a:gdLst/>
              <a:ahLst/>
              <a:cxnLst/>
              <a:rect l="l" t="t" r="r" b="b"/>
              <a:pathLst>
                <a:path w="342095" h="197622" extrusionOk="0">
                  <a:moveTo>
                    <a:pt x="192200" y="194194"/>
                  </a:moveTo>
                  <a:lnTo>
                    <a:pt x="6098" y="86466"/>
                  </a:lnTo>
                  <a:cubicBezTo>
                    <a:pt x="-2931" y="81228"/>
                    <a:pt x="-1790" y="72179"/>
                    <a:pt x="8570" y="66083"/>
                  </a:cubicBezTo>
                  <a:lnTo>
                    <a:pt x="114262" y="5028"/>
                  </a:lnTo>
                  <a:cubicBezTo>
                    <a:pt x="125069" y="-1087"/>
                    <a:pt x="138138" y="-1659"/>
                    <a:pt x="149429" y="3504"/>
                  </a:cubicBezTo>
                  <a:lnTo>
                    <a:pt x="336006" y="111231"/>
                  </a:lnTo>
                  <a:cubicBezTo>
                    <a:pt x="345036" y="116470"/>
                    <a:pt x="343895" y="125614"/>
                    <a:pt x="333440" y="131615"/>
                  </a:cubicBezTo>
                  <a:lnTo>
                    <a:pt x="227463" y="192575"/>
                  </a:lnTo>
                  <a:cubicBezTo>
                    <a:pt x="216627" y="198680"/>
                    <a:pt x="203549" y="199281"/>
                    <a:pt x="192200" y="19419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19"/>
            <p:cNvSpPr/>
            <p:nvPr/>
          </p:nvSpPr>
          <p:spPr>
            <a:xfrm>
              <a:off x="5350264" y="4375807"/>
              <a:ext cx="378572" cy="242223"/>
            </a:xfrm>
            <a:custGeom>
              <a:avLst/>
              <a:gdLst/>
              <a:ahLst/>
              <a:cxnLst/>
              <a:rect l="l" t="t" r="r" b="b"/>
              <a:pathLst>
                <a:path w="378572" h="242223" extrusionOk="0">
                  <a:moveTo>
                    <a:pt x="371823" y="67980"/>
                  </a:moveTo>
                  <a:lnTo>
                    <a:pt x="261189" y="3972"/>
                  </a:lnTo>
                  <a:cubicBezTo>
                    <a:pt x="250867" y="-1324"/>
                    <a:pt x="238625" y="-1324"/>
                    <a:pt x="228303" y="3972"/>
                  </a:cubicBezTo>
                  <a:lnTo>
                    <a:pt x="116718" y="68551"/>
                  </a:lnTo>
                  <a:cubicBezTo>
                    <a:pt x="107213" y="73790"/>
                    <a:pt x="107213" y="82267"/>
                    <a:pt x="116718" y="87601"/>
                  </a:cubicBezTo>
                  <a:lnTo>
                    <a:pt x="125557" y="92745"/>
                  </a:lnTo>
                  <a:cubicBezTo>
                    <a:pt x="133921" y="97507"/>
                    <a:pt x="133826" y="105413"/>
                    <a:pt x="125557" y="110271"/>
                  </a:cubicBezTo>
                  <a:lnTo>
                    <a:pt x="7129" y="178470"/>
                  </a:lnTo>
                  <a:cubicBezTo>
                    <a:pt x="-2376" y="183804"/>
                    <a:pt x="-2376" y="192281"/>
                    <a:pt x="7129" y="197520"/>
                  </a:cubicBezTo>
                  <a:lnTo>
                    <a:pt x="77558" y="238287"/>
                  </a:lnTo>
                  <a:cubicBezTo>
                    <a:pt x="87861" y="243535"/>
                    <a:pt x="100046" y="243535"/>
                    <a:pt x="110349" y="238287"/>
                  </a:cubicBezTo>
                  <a:lnTo>
                    <a:pt x="220794" y="174469"/>
                  </a:lnTo>
                  <a:lnTo>
                    <a:pt x="243605" y="161229"/>
                  </a:lnTo>
                  <a:lnTo>
                    <a:pt x="260048" y="151704"/>
                  </a:lnTo>
                  <a:lnTo>
                    <a:pt x="276587" y="142179"/>
                  </a:lnTo>
                  <a:lnTo>
                    <a:pt x="371633" y="87220"/>
                  </a:lnTo>
                  <a:cubicBezTo>
                    <a:pt x="380853" y="81696"/>
                    <a:pt x="380853" y="73219"/>
                    <a:pt x="371823" y="6798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19"/>
            <p:cNvSpPr/>
            <p:nvPr/>
          </p:nvSpPr>
          <p:spPr>
            <a:xfrm>
              <a:off x="2893378" y="3416909"/>
              <a:ext cx="266442" cy="154101"/>
            </a:xfrm>
            <a:custGeom>
              <a:avLst/>
              <a:gdLst/>
              <a:ahLst/>
              <a:cxnLst/>
              <a:rect l="l" t="t" r="r" b="b"/>
              <a:pathLst>
                <a:path w="266442" h="154101" extrusionOk="0">
                  <a:moveTo>
                    <a:pt x="116927" y="150672"/>
                  </a:moveTo>
                  <a:lnTo>
                    <a:pt x="6292" y="86664"/>
                  </a:lnTo>
                  <a:cubicBezTo>
                    <a:pt x="-3212" y="81426"/>
                    <a:pt x="-1597" y="72282"/>
                    <a:pt x="8763" y="66281"/>
                  </a:cubicBezTo>
                  <a:lnTo>
                    <a:pt x="114456" y="4940"/>
                  </a:lnTo>
                  <a:cubicBezTo>
                    <a:pt x="125291" y="-1099"/>
                    <a:pt x="138341" y="-1632"/>
                    <a:pt x="149623" y="3511"/>
                  </a:cubicBezTo>
                  <a:lnTo>
                    <a:pt x="260353" y="67519"/>
                  </a:lnTo>
                  <a:cubicBezTo>
                    <a:pt x="269382" y="72758"/>
                    <a:pt x="268241" y="81902"/>
                    <a:pt x="257786" y="87903"/>
                  </a:cubicBezTo>
                  <a:lnTo>
                    <a:pt x="152189" y="149053"/>
                  </a:lnTo>
                  <a:cubicBezTo>
                    <a:pt x="141354" y="155159"/>
                    <a:pt x="128275" y="155759"/>
                    <a:pt x="116927" y="15067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19"/>
            <p:cNvSpPr/>
            <p:nvPr/>
          </p:nvSpPr>
          <p:spPr>
            <a:xfrm>
              <a:off x="3049635" y="3507492"/>
              <a:ext cx="266442" cy="153993"/>
            </a:xfrm>
            <a:custGeom>
              <a:avLst/>
              <a:gdLst/>
              <a:ahLst/>
              <a:cxnLst/>
              <a:rect l="l" t="t" r="r" b="b"/>
              <a:pathLst>
                <a:path w="266442" h="153993" extrusionOk="0">
                  <a:moveTo>
                    <a:pt x="116927" y="150482"/>
                  </a:moveTo>
                  <a:lnTo>
                    <a:pt x="6292" y="86474"/>
                  </a:lnTo>
                  <a:cubicBezTo>
                    <a:pt x="-3212" y="81235"/>
                    <a:pt x="-1597" y="72091"/>
                    <a:pt x="8763" y="66090"/>
                  </a:cubicBezTo>
                  <a:lnTo>
                    <a:pt x="114456" y="4940"/>
                  </a:lnTo>
                  <a:cubicBezTo>
                    <a:pt x="125291" y="-1099"/>
                    <a:pt x="138341" y="-1632"/>
                    <a:pt x="149623" y="3511"/>
                  </a:cubicBezTo>
                  <a:lnTo>
                    <a:pt x="260353" y="67519"/>
                  </a:lnTo>
                  <a:cubicBezTo>
                    <a:pt x="269382" y="72758"/>
                    <a:pt x="268241" y="81902"/>
                    <a:pt x="257786" y="87903"/>
                  </a:cubicBezTo>
                  <a:lnTo>
                    <a:pt x="152189" y="149053"/>
                  </a:lnTo>
                  <a:cubicBezTo>
                    <a:pt x="141325" y="155092"/>
                    <a:pt x="128247" y="155625"/>
                    <a:pt x="116927"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19"/>
            <p:cNvSpPr/>
            <p:nvPr/>
          </p:nvSpPr>
          <p:spPr>
            <a:xfrm>
              <a:off x="3205860" y="3597884"/>
              <a:ext cx="266188" cy="153922"/>
            </a:xfrm>
            <a:custGeom>
              <a:avLst/>
              <a:gdLst/>
              <a:ahLst/>
              <a:cxnLst/>
              <a:rect l="l" t="t" r="r" b="b"/>
              <a:pathLst>
                <a:path w="266188" h="153922" extrusionOk="0">
                  <a:moveTo>
                    <a:pt x="116959" y="150482"/>
                  </a:moveTo>
                  <a:lnTo>
                    <a:pt x="6324" y="86474"/>
                  </a:lnTo>
                  <a:cubicBezTo>
                    <a:pt x="-3181" y="81235"/>
                    <a:pt x="-1660" y="72091"/>
                    <a:pt x="8795" y="66091"/>
                  </a:cubicBezTo>
                  <a:lnTo>
                    <a:pt x="114392" y="4940"/>
                  </a:lnTo>
                  <a:cubicBezTo>
                    <a:pt x="125256" y="-1099"/>
                    <a:pt x="138335" y="-1632"/>
                    <a:pt x="149655" y="3511"/>
                  </a:cubicBezTo>
                  <a:lnTo>
                    <a:pt x="260099" y="67519"/>
                  </a:lnTo>
                  <a:cubicBezTo>
                    <a:pt x="269129" y="72758"/>
                    <a:pt x="267988" y="81902"/>
                    <a:pt x="257533" y="87903"/>
                  </a:cubicBezTo>
                  <a:lnTo>
                    <a:pt x="151936" y="149053"/>
                  </a:lnTo>
                  <a:cubicBezTo>
                    <a:pt x="141148" y="154997"/>
                    <a:pt x="128193" y="155530"/>
                    <a:pt x="11695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4" name="Google Shape;894;p19"/>
            <p:cNvSpPr/>
            <p:nvPr/>
          </p:nvSpPr>
          <p:spPr>
            <a:xfrm>
              <a:off x="4536462" y="4367735"/>
              <a:ext cx="266437" cy="154256"/>
            </a:xfrm>
            <a:custGeom>
              <a:avLst/>
              <a:gdLst/>
              <a:ahLst/>
              <a:cxnLst/>
              <a:rect l="l" t="t" r="r" b="b"/>
              <a:pathLst>
                <a:path w="266437" h="154256" extrusionOk="0">
                  <a:moveTo>
                    <a:pt x="117013" y="150537"/>
                  </a:moveTo>
                  <a:lnTo>
                    <a:pt x="6284" y="86434"/>
                  </a:lnTo>
                  <a:cubicBezTo>
                    <a:pt x="-3221" y="81291"/>
                    <a:pt x="-1605" y="72147"/>
                    <a:pt x="8850" y="66051"/>
                  </a:cubicBezTo>
                  <a:lnTo>
                    <a:pt x="114447" y="4995"/>
                  </a:lnTo>
                  <a:cubicBezTo>
                    <a:pt x="125301" y="-1082"/>
                    <a:pt x="138380" y="-1644"/>
                    <a:pt x="149709" y="3472"/>
                  </a:cubicBezTo>
                  <a:lnTo>
                    <a:pt x="260154" y="67575"/>
                  </a:lnTo>
                  <a:cubicBezTo>
                    <a:pt x="269659" y="72814"/>
                    <a:pt x="268043" y="81862"/>
                    <a:pt x="257588" y="87958"/>
                  </a:cubicBezTo>
                  <a:lnTo>
                    <a:pt x="152181" y="149490"/>
                  </a:lnTo>
                  <a:cubicBezTo>
                    <a:pt x="141298" y="155452"/>
                    <a:pt x="128229" y="155843"/>
                    <a:pt x="117013" y="15053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19"/>
            <p:cNvSpPr/>
            <p:nvPr/>
          </p:nvSpPr>
          <p:spPr>
            <a:xfrm>
              <a:off x="4692711" y="4458183"/>
              <a:ext cx="266636" cy="153993"/>
            </a:xfrm>
            <a:custGeom>
              <a:avLst/>
              <a:gdLst/>
              <a:ahLst/>
              <a:cxnLst/>
              <a:rect l="l" t="t" r="r" b="b"/>
              <a:pathLst>
                <a:path w="266636" h="153993" extrusionOk="0">
                  <a:moveTo>
                    <a:pt x="116927" y="150482"/>
                  </a:moveTo>
                  <a:lnTo>
                    <a:pt x="6292" y="86474"/>
                  </a:lnTo>
                  <a:cubicBezTo>
                    <a:pt x="-3212" y="81235"/>
                    <a:pt x="-1597" y="72091"/>
                    <a:pt x="8763" y="66090"/>
                  </a:cubicBezTo>
                  <a:lnTo>
                    <a:pt x="114455" y="4940"/>
                  </a:lnTo>
                  <a:cubicBezTo>
                    <a:pt x="125291" y="-1099"/>
                    <a:pt x="138341" y="-1632"/>
                    <a:pt x="149623" y="3511"/>
                  </a:cubicBezTo>
                  <a:lnTo>
                    <a:pt x="260352" y="67519"/>
                  </a:lnTo>
                  <a:cubicBezTo>
                    <a:pt x="269857" y="72758"/>
                    <a:pt x="268242" y="81902"/>
                    <a:pt x="257786" y="87903"/>
                  </a:cubicBezTo>
                  <a:lnTo>
                    <a:pt x="152189" y="149053"/>
                  </a:lnTo>
                  <a:cubicBezTo>
                    <a:pt x="141325" y="155092"/>
                    <a:pt x="128247" y="155626"/>
                    <a:pt x="116927"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6" name="Google Shape;896;p19"/>
            <p:cNvSpPr/>
            <p:nvPr/>
          </p:nvSpPr>
          <p:spPr>
            <a:xfrm>
              <a:off x="4849162" y="4548575"/>
              <a:ext cx="266442" cy="153993"/>
            </a:xfrm>
            <a:custGeom>
              <a:avLst/>
              <a:gdLst/>
              <a:ahLst/>
              <a:cxnLst/>
              <a:rect l="l" t="t" r="r" b="b"/>
              <a:pathLst>
                <a:path w="266442" h="153993" extrusionOk="0">
                  <a:moveTo>
                    <a:pt x="116733" y="150482"/>
                  </a:moveTo>
                  <a:lnTo>
                    <a:pt x="6099" y="86474"/>
                  </a:lnTo>
                  <a:cubicBezTo>
                    <a:pt x="-2931" y="81235"/>
                    <a:pt x="-1790" y="72091"/>
                    <a:pt x="8570" y="66091"/>
                  </a:cubicBezTo>
                  <a:lnTo>
                    <a:pt x="114262" y="4940"/>
                  </a:lnTo>
                  <a:cubicBezTo>
                    <a:pt x="125097" y="-1099"/>
                    <a:pt x="138147" y="-1632"/>
                    <a:pt x="149429" y="3511"/>
                  </a:cubicBezTo>
                  <a:lnTo>
                    <a:pt x="260159" y="67519"/>
                  </a:lnTo>
                  <a:cubicBezTo>
                    <a:pt x="269663" y="72758"/>
                    <a:pt x="268048" y="81902"/>
                    <a:pt x="257593" y="87903"/>
                  </a:cubicBezTo>
                  <a:lnTo>
                    <a:pt x="151995" y="149053"/>
                  </a:lnTo>
                  <a:cubicBezTo>
                    <a:pt x="141132" y="155092"/>
                    <a:pt x="128053" y="155626"/>
                    <a:pt x="116733"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19"/>
            <p:cNvSpPr/>
            <p:nvPr/>
          </p:nvSpPr>
          <p:spPr>
            <a:xfrm>
              <a:off x="5005419" y="4638967"/>
              <a:ext cx="266537" cy="154092"/>
            </a:xfrm>
            <a:custGeom>
              <a:avLst/>
              <a:gdLst/>
              <a:ahLst/>
              <a:cxnLst/>
              <a:rect l="l" t="t" r="r" b="b"/>
              <a:pathLst>
                <a:path w="266537" h="154092" extrusionOk="0">
                  <a:moveTo>
                    <a:pt x="116733" y="150482"/>
                  </a:moveTo>
                  <a:lnTo>
                    <a:pt x="6098" y="86474"/>
                  </a:lnTo>
                  <a:cubicBezTo>
                    <a:pt x="-2931" y="81235"/>
                    <a:pt x="-1790" y="72091"/>
                    <a:pt x="8570" y="66091"/>
                  </a:cubicBezTo>
                  <a:lnTo>
                    <a:pt x="114357" y="4940"/>
                  </a:lnTo>
                  <a:cubicBezTo>
                    <a:pt x="125192" y="-1099"/>
                    <a:pt x="138242" y="-1632"/>
                    <a:pt x="149524" y="3511"/>
                  </a:cubicBezTo>
                  <a:lnTo>
                    <a:pt x="260254" y="67519"/>
                  </a:lnTo>
                  <a:cubicBezTo>
                    <a:pt x="269759" y="72758"/>
                    <a:pt x="268143" y="81902"/>
                    <a:pt x="257688" y="87903"/>
                  </a:cubicBezTo>
                  <a:lnTo>
                    <a:pt x="152376" y="149053"/>
                  </a:lnTo>
                  <a:cubicBezTo>
                    <a:pt x="141407" y="155226"/>
                    <a:pt x="128158" y="155759"/>
                    <a:pt x="116733"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19"/>
            <p:cNvSpPr/>
            <p:nvPr/>
          </p:nvSpPr>
          <p:spPr>
            <a:xfrm>
              <a:off x="3362257" y="3688277"/>
              <a:ext cx="306733" cy="177321"/>
            </a:xfrm>
            <a:custGeom>
              <a:avLst/>
              <a:gdLst/>
              <a:ahLst/>
              <a:cxnLst/>
              <a:rect l="l" t="t" r="r" b="b"/>
              <a:pathLst>
                <a:path w="306733" h="177321" extrusionOk="0">
                  <a:moveTo>
                    <a:pt x="157024" y="173818"/>
                  </a:moveTo>
                  <a:lnTo>
                    <a:pt x="6090" y="86474"/>
                  </a:lnTo>
                  <a:cubicBezTo>
                    <a:pt x="-2940" y="81235"/>
                    <a:pt x="-1799" y="72091"/>
                    <a:pt x="8656" y="66091"/>
                  </a:cubicBezTo>
                  <a:lnTo>
                    <a:pt x="114253" y="4940"/>
                  </a:lnTo>
                  <a:cubicBezTo>
                    <a:pt x="125117" y="-1099"/>
                    <a:pt x="138195" y="-1632"/>
                    <a:pt x="149516" y="3511"/>
                  </a:cubicBezTo>
                  <a:lnTo>
                    <a:pt x="300450" y="90856"/>
                  </a:lnTo>
                  <a:cubicBezTo>
                    <a:pt x="309955" y="96094"/>
                    <a:pt x="308339" y="105143"/>
                    <a:pt x="297884" y="111239"/>
                  </a:cubicBezTo>
                  <a:lnTo>
                    <a:pt x="192287" y="172294"/>
                  </a:lnTo>
                  <a:cubicBezTo>
                    <a:pt x="181451" y="178409"/>
                    <a:pt x="168344" y="178981"/>
                    <a:pt x="157024" y="17381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19"/>
            <p:cNvSpPr/>
            <p:nvPr/>
          </p:nvSpPr>
          <p:spPr>
            <a:xfrm>
              <a:off x="4339992" y="4254062"/>
              <a:ext cx="306655" cy="177321"/>
            </a:xfrm>
            <a:custGeom>
              <a:avLst/>
              <a:gdLst/>
              <a:ahLst/>
              <a:cxnLst/>
              <a:rect l="l" t="t" r="r" b="b"/>
              <a:pathLst>
                <a:path w="306655" h="177321" extrusionOk="0">
                  <a:moveTo>
                    <a:pt x="157227" y="173818"/>
                  </a:moveTo>
                  <a:lnTo>
                    <a:pt x="6292" y="86474"/>
                  </a:lnTo>
                  <a:cubicBezTo>
                    <a:pt x="-3212" y="81235"/>
                    <a:pt x="-1597" y="72091"/>
                    <a:pt x="8764" y="66090"/>
                  </a:cubicBezTo>
                  <a:lnTo>
                    <a:pt x="114456" y="4940"/>
                  </a:lnTo>
                  <a:cubicBezTo>
                    <a:pt x="125291" y="-1099"/>
                    <a:pt x="138341" y="-1632"/>
                    <a:pt x="149623" y="3511"/>
                  </a:cubicBezTo>
                  <a:lnTo>
                    <a:pt x="300557" y="90855"/>
                  </a:lnTo>
                  <a:cubicBezTo>
                    <a:pt x="309587" y="96094"/>
                    <a:pt x="308446" y="105143"/>
                    <a:pt x="298086" y="111239"/>
                  </a:cubicBezTo>
                  <a:lnTo>
                    <a:pt x="192394" y="172294"/>
                  </a:lnTo>
                  <a:cubicBezTo>
                    <a:pt x="181587" y="178409"/>
                    <a:pt x="168518" y="178981"/>
                    <a:pt x="157227" y="17381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19"/>
            <p:cNvSpPr/>
            <p:nvPr/>
          </p:nvSpPr>
          <p:spPr>
            <a:xfrm>
              <a:off x="3558805" y="3802100"/>
              <a:ext cx="891371" cy="515693"/>
            </a:xfrm>
            <a:custGeom>
              <a:avLst/>
              <a:gdLst/>
              <a:ahLst/>
              <a:cxnLst/>
              <a:rect l="l" t="t" r="r" b="b"/>
              <a:pathLst>
                <a:path w="891371" h="515693" extrusionOk="0">
                  <a:moveTo>
                    <a:pt x="741857" y="512051"/>
                  </a:moveTo>
                  <a:lnTo>
                    <a:pt x="6098" y="86474"/>
                  </a:lnTo>
                  <a:cubicBezTo>
                    <a:pt x="-2931" y="81235"/>
                    <a:pt x="-1790" y="72091"/>
                    <a:pt x="8570" y="66090"/>
                  </a:cubicBezTo>
                  <a:lnTo>
                    <a:pt x="114262" y="4940"/>
                  </a:lnTo>
                  <a:cubicBezTo>
                    <a:pt x="125097" y="-1099"/>
                    <a:pt x="138147" y="-1632"/>
                    <a:pt x="149429" y="3511"/>
                  </a:cubicBezTo>
                  <a:lnTo>
                    <a:pt x="885282" y="429374"/>
                  </a:lnTo>
                  <a:cubicBezTo>
                    <a:pt x="894312" y="434613"/>
                    <a:pt x="893171" y="443757"/>
                    <a:pt x="882716" y="449758"/>
                  </a:cubicBezTo>
                  <a:lnTo>
                    <a:pt x="777119" y="510908"/>
                  </a:lnTo>
                  <a:cubicBezTo>
                    <a:pt x="766208" y="516861"/>
                    <a:pt x="753129" y="517280"/>
                    <a:pt x="741857" y="51205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19"/>
            <p:cNvSpPr/>
            <p:nvPr/>
          </p:nvSpPr>
          <p:spPr>
            <a:xfrm>
              <a:off x="3471751" y="3400145"/>
              <a:ext cx="266623" cy="154042"/>
            </a:xfrm>
            <a:custGeom>
              <a:avLst/>
              <a:gdLst/>
              <a:ahLst/>
              <a:cxnLst/>
              <a:rect l="l" t="t" r="r" b="b"/>
              <a:pathLst>
                <a:path w="266623" h="154042" extrusionOk="0">
                  <a:moveTo>
                    <a:pt x="116724" y="150482"/>
                  </a:moveTo>
                  <a:lnTo>
                    <a:pt x="6090" y="86474"/>
                  </a:lnTo>
                  <a:cubicBezTo>
                    <a:pt x="-2940" y="81235"/>
                    <a:pt x="-1799" y="72091"/>
                    <a:pt x="8656" y="66091"/>
                  </a:cubicBezTo>
                  <a:lnTo>
                    <a:pt x="114253" y="4940"/>
                  </a:lnTo>
                  <a:cubicBezTo>
                    <a:pt x="125088" y="-1099"/>
                    <a:pt x="138138" y="-1632"/>
                    <a:pt x="149420" y="3511"/>
                  </a:cubicBezTo>
                  <a:lnTo>
                    <a:pt x="260340" y="67519"/>
                  </a:lnTo>
                  <a:cubicBezTo>
                    <a:pt x="269845" y="72758"/>
                    <a:pt x="268229" y="81902"/>
                    <a:pt x="257774" y="87903"/>
                  </a:cubicBezTo>
                  <a:lnTo>
                    <a:pt x="152177" y="149053"/>
                  </a:lnTo>
                  <a:cubicBezTo>
                    <a:pt x="141256" y="155159"/>
                    <a:pt x="128092" y="155692"/>
                    <a:pt x="116724"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19"/>
            <p:cNvSpPr/>
            <p:nvPr/>
          </p:nvSpPr>
          <p:spPr>
            <a:xfrm>
              <a:off x="3628284" y="3490390"/>
              <a:ext cx="266442" cy="154037"/>
            </a:xfrm>
            <a:custGeom>
              <a:avLst/>
              <a:gdLst/>
              <a:ahLst/>
              <a:cxnLst/>
              <a:rect l="l" t="t" r="r" b="b"/>
              <a:pathLst>
                <a:path w="266442" h="154037" extrusionOk="0">
                  <a:moveTo>
                    <a:pt x="116733" y="150534"/>
                  </a:moveTo>
                  <a:lnTo>
                    <a:pt x="6098" y="86431"/>
                  </a:lnTo>
                  <a:cubicBezTo>
                    <a:pt x="-2931" y="81192"/>
                    <a:pt x="-1790" y="72143"/>
                    <a:pt x="8570" y="66047"/>
                  </a:cubicBezTo>
                  <a:lnTo>
                    <a:pt x="114262" y="4992"/>
                  </a:lnTo>
                  <a:cubicBezTo>
                    <a:pt x="125078" y="-1075"/>
                    <a:pt x="138128" y="-1647"/>
                    <a:pt x="149429" y="3468"/>
                  </a:cubicBezTo>
                  <a:lnTo>
                    <a:pt x="260159" y="67571"/>
                  </a:lnTo>
                  <a:cubicBezTo>
                    <a:pt x="269664" y="72810"/>
                    <a:pt x="268048" y="81859"/>
                    <a:pt x="257593" y="87955"/>
                  </a:cubicBezTo>
                  <a:lnTo>
                    <a:pt x="151996" y="149010"/>
                  </a:lnTo>
                  <a:cubicBezTo>
                    <a:pt x="141160" y="155125"/>
                    <a:pt x="128053" y="155697"/>
                    <a:pt x="116733" y="15053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19"/>
            <p:cNvSpPr/>
            <p:nvPr/>
          </p:nvSpPr>
          <p:spPr>
            <a:xfrm>
              <a:off x="3784546" y="3581216"/>
              <a:ext cx="266667" cy="153993"/>
            </a:xfrm>
            <a:custGeom>
              <a:avLst/>
              <a:gdLst/>
              <a:ahLst/>
              <a:cxnLst/>
              <a:rect l="l" t="t" r="r" b="b"/>
              <a:pathLst>
                <a:path w="266667" h="153993" extrusionOk="0">
                  <a:moveTo>
                    <a:pt x="117013" y="150482"/>
                  </a:moveTo>
                  <a:lnTo>
                    <a:pt x="6284" y="86474"/>
                  </a:lnTo>
                  <a:cubicBezTo>
                    <a:pt x="-3221" y="81235"/>
                    <a:pt x="-1605" y="72091"/>
                    <a:pt x="8850" y="66091"/>
                  </a:cubicBezTo>
                  <a:lnTo>
                    <a:pt x="114447" y="4940"/>
                  </a:lnTo>
                  <a:cubicBezTo>
                    <a:pt x="125311" y="-1099"/>
                    <a:pt x="138389" y="-1632"/>
                    <a:pt x="149709" y="3511"/>
                  </a:cubicBezTo>
                  <a:lnTo>
                    <a:pt x="260344" y="67519"/>
                  </a:lnTo>
                  <a:cubicBezTo>
                    <a:pt x="269849" y="72758"/>
                    <a:pt x="268328" y="81902"/>
                    <a:pt x="257873" y="87903"/>
                  </a:cubicBezTo>
                  <a:lnTo>
                    <a:pt x="152276" y="149053"/>
                  </a:lnTo>
                  <a:cubicBezTo>
                    <a:pt x="141412" y="155092"/>
                    <a:pt x="128333" y="155626"/>
                    <a:pt x="117013"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19"/>
            <p:cNvSpPr/>
            <p:nvPr/>
          </p:nvSpPr>
          <p:spPr>
            <a:xfrm>
              <a:off x="3941088" y="3671799"/>
              <a:ext cx="266351" cy="153784"/>
            </a:xfrm>
            <a:custGeom>
              <a:avLst/>
              <a:gdLst/>
              <a:ahLst/>
              <a:cxnLst/>
              <a:rect l="l" t="t" r="r" b="b"/>
              <a:pathLst>
                <a:path w="266351" h="153784" extrusionOk="0">
                  <a:moveTo>
                    <a:pt x="117013" y="150101"/>
                  </a:moveTo>
                  <a:lnTo>
                    <a:pt x="6284" y="86093"/>
                  </a:lnTo>
                  <a:cubicBezTo>
                    <a:pt x="-3221" y="80854"/>
                    <a:pt x="-1605" y="71710"/>
                    <a:pt x="8850" y="65710"/>
                  </a:cubicBezTo>
                  <a:lnTo>
                    <a:pt x="114162" y="4940"/>
                  </a:lnTo>
                  <a:cubicBezTo>
                    <a:pt x="125026" y="-1099"/>
                    <a:pt x="138104" y="-1632"/>
                    <a:pt x="149424" y="3511"/>
                  </a:cubicBezTo>
                  <a:lnTo>
                    <a:pt x="260059" y="67519"/>
                  </a:lnTo>
                  <a:cubicBezTo>
                    <a:pt x="269564" y="72758"/>
                    <a:pt x="267948" y="81902"/>
                    <a:pt x="257588" y="87903"/>
                  </a:cubicBezTo>
                  <a:lnTo>
                    <a:pt x="152181" y="149053"/>
                  </a:lnTo>
                  <a:cubicBezTo>
                    <a:pt x="141288" y="154968"/>
                    <a:pt x="128238" y="155359"/>
                    <a:pt x="117013" y="15010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19"/>
            <p:cNvSpPr/>
            <p:nvPr/>
          </p:nvSpPr>
          <p:spPr>
            <a:xfrm>
              <a:off x="4097622" y="3762381"/>
              <a:ext cx="266636" cy="153993"/>
            </a:xfrm>
            <a:custGeom>
              <a:avLst/>
              <a:gdLst/>
              <a:ahLst/>
              <a:cxnLst/>
              <a:rect l="l" t="t" r="r" b="b"/>
              <a:pathLst>
                <a:path w="266636" h="153993" extrusionOk="0">
                  <a:moveTo>
                    <a:pt x="116927" y="150482"/>
                  </a:moveTo>
                  <a:lnTo>
                    <a:pt x="6292" y="86474"/>
                  </a:lnTo>
                  <a:cubicBezTo>
                    <a:pt x="-3212" y="81235"/>
                    <a:pt x="-1597" y="72091"/>
                    <a:pt x="8764" y="66091"/>
                  </a:cubicBezTo>
                  <a:lnTo>
                    <a:pt x="114456" y="4940"/>
                  </a:lnTo>
                  <a:cubicBezTo>
                    <a:pt x="125291" y="-1099"/>
                    <a:pt x="138341" y="-1632"/>
                    <a:pt x="149623" y="3511"/>
                  </a:cubicBezTo>
                  <a:lnTo>
                    <a:pt x="260353" y="67519"/>
                  </a:lnTo>
                  <a:cubicBezTo>
                    <a:pt x="269857" y="72758"/>
                    <a:pt x="268241" y="81902"/>
                    <a:pt x="257786" y="87903"/>
                  </a:cubicBezTo>
                  <a:lnTo>
                    <a:pt x="152189" y="149053"/>
                  </a:lnTo>
                  <a:cubicBezTo>
                    <a:pt x="141325" y="155092"/>
                    <a:pt x="128247" y="155626"/>
                    <a:pt x="116927"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19"/>
            <p:cNvSpPr/>
            <p:nvPr/>
          </p:nvSpPr>
          <p:spPr>
            <a:xfrm>
              <a:off x="4254133" y="3852876"/>
              <a:ext cx="266854" cy="154172"/>
            </a:xfrm>
            <a:custGeom>
              <a:avLst/>
              <a:gdLst/>
              <a:ahLst/>
              <a:cxnLst/>
              <a:rect l="l" t="t" r="r" b="b"/>
              <a:pathLst>
                <a:path w="266854" h="154172" extrusionOk="0">
                  <a:moveTo>
                    <a:pt x="116959" y="150570"/>
                  </a:moveTo>
                  <a:lnTo>
                    <a:pt x="6324" y="86466"/>
                  </a:lnTo>
                  <a:cubicBezTo>
                    <a:pt x="-3181" y="81228"/>
                    <a:pt x="-1660" y="72179"/>
                    <a:pt x="8795" y="66083"/>
                  </a:cubicBezTo>
                  <a:lnTo>
                    <a:pt x="114772" y="5028"/>
                  </a:lnTo>
                  <a:cubicBezTo>
                    <a:pt x="125608" y="-1087"/>
                    <a:pt x="138715" y="-1659"/>
                    <a:pt x="150035" y="3504"/>
                  </a:cubicBezTo>
                  <a:lnTo>
                    <a:pt x="260764" y="67607"/>
                  </a:lnTo>
                  <a:cubicBezTo>
                    <a:pt x="269794" y="72846"/>
                    <a:pt x="268653" y="81894"/>
                    <a:pt x="258198" y="87990"/>
                  </a:cubicBezTo>
                  <a:lnTo>
                    <a:pt x="152601" y="149046"/>
                  </a:lnTo>
                  <a:cubicBezTo>
                    <a:pt x="141661" y="155294"/>
                    <a:pt x="128383" y="155865"/>
                    <a:pt x="116959" y="15057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19"/>
            <p:cNvSpPr/>
            <p:nvPr/>
          </p:nvSpPr>
          <p:spPr>
            <a:xfrm>
              <a:off x="4410814" y="3943451"/>
              <a:ext cx="266442" cy="153993"/>
            </a:xfrm>
            <a:custGeom>
              <a:avLst/>
              <a:gdLst/>
              <a:ahLst/>
              <a:cxnLst/>
              <a:rect l="l" t="t" r="r" b="b"/>
              <a:pathLst>
                <a:path w="266442" h="153993" extrusionOk="0">
                  <a:moveTo>
                    <a:pt x="116819" y="150482"/>
                  </a:moveTo>
                  <a:lnTo>
                    <a:pt x="6089" y="86474"/>
                  </a:lnTo>
                  <a:cubicBezTo>
                    <a:pt x="-2940" y="81235"/>
                    <a:pt x="-1799" y="72091"/>
                    <a:pt x="8656" y="66091"/>
                  </a:cubicBezTo>
                  <a:lnTo>
                    <a:pt x="114253" y="4940"/>
                  </a:lnTo>
                  <a:cubicBezTo>
                    <a:pt x="125117" y="-1099"/>
                    <a:pt x="138195" y="-1632"/>
                    <a:pt x="149516" y="3511"/>
                  </a:cubicBezTo>
                  <a:lnTo>
                    <a:pt x="260150" y="67519"/>
                  </a:lnTo>
                  <a:cubicBezTo>
                    <a:pt x="269655" y="72758"/>
                    <a:pt x="268039" y="81902"/>
                    <a:pt x="257679" y="87903"/>
                  </a:cubicBezTo>
                  <a:lnTo>
                    <a:pt x="151987" y="149053"/>
                  </a:lnTo>
                  <a:cubicBezTo>
                    <a:pt x="141151" y="155092"/>
                    <a:pt x="128101" y="155626"/>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19"/>
            <p:cNvSpPr/>
            <p:nvPr/>
          </p:nvSpPr>
          <p:spPr>
            <a:xfrm>
              <a:off x="4567356" y="4034034"/>
              <a:ext cx="266239" cy="153993"/>
            </a:xfrm>
            <a:custGeom>
              <a:avLst/>
              <a:gdLst/>
              <a:ahLst/>
              <a:cxnLst/>
              <a:rect l="l" t="t" r="r" b="b"/>
              <a:pathLst>
                <a:path w="266239" h="153993" extrusionOk="0">
                  <a:moveTo>
                    <a:pt x="116819" y="150482"/>
                  </a:moveTo>
                  <a:lnTo>
                    <a:pt x="6089" y="86474"/>
                  </a:lnTo>
                  <a:cubicBezTo>
                    <a:pt x="-2940" y="81235"/>
                    <a:pt x="-1799" y="72091"/>
                    <a:pt x="8656" y="66090"/>
                  </a:cubicBezTo>
                  <a:lnTo>
                    <a:pt x="114253" y="4940"/>
                  </a:lnTo>
                  <a:cubicBezTo>
                    <a:pt x="125117" y="-1099"/>
                    <a:pt x="138195" y="-1632"/>
                    <a:pt x="149515" y="3511"/>
                  </a:cubicBezTo>
                  <a:lnTo>
                    <a:pt x="260150" y="67519"/>
                  </a:lnTo>
                  <a:cubicBezTo>
                    <a:pt x="269180" y="72758"/>
                    <a:pt x="268039" y="81902"/>
                    <a:pt x="257584" y="87903"/>
                  </a:cubicBezTo>
                  <a:lnTo>
                    <a:pt x="151987" y="149053"/>
                  </a:lnTo>
                  <a:cubicBezTo>
                    <a:pt x="141151" y="155092"/>
                    <a:pt x="128101" y="155625"/>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19"/>
            <p:cNvSpPr/>
            <p:nvPr/>
          </p:nvSpPr>
          <p:spPr>
            <a:xfrm>
              <a:off x="4723985" y="4124617"/>
              <a:ext cx="266248" cy="154017"/>
            </a:xfrm>
            <a:custGeom>
              <a:avLst/>
              <a:gdLst/>
              <a:ahLst/>
              <a:cxnLst/>
              <a:rect l="l" t="t" r="r" b="b"/>
              <a:pathLst>
                <a:path w="266248" h="154017" extrusionOk="0">
                  <a:moveTo>
                    <a:pt x="116638" y="150482"/>
                  </a:moveTo>
                  <a:lnTo>
                    <a:pt x="6098" y="86474"/>
                  </a:lnTo>
                  <a:cubicBezTo>
                    <a:pt x="-2931" y="81235"/>
                    <a:pt x="-1790" y="72091"/>
                    <a:pt x="8570" y="66091"/>
                  </a:cubicBezTo>
                  <a:lnTo>
                    <a:pt x="114262" y="4940"/>
                  </a:lnTo>
                  <a:cubicBezTo>
                    <a:pt x="125097" y="-1099"/>
                    <a:pt x="138147" y="-1632"/>
                    <a:pt x="149429" y="3511"/>
                  </a:cubicBezTo>
                  <a:lnTo>
                    <a:pt x="260159" y="67519"/>
                  </a:lnTo>
                  <a:cubicBezTo>
                    <a:pt x="269188" y="72758"/>
                    <a:pt x="268048" y="81902"/>
                    <a:pt x="257592" y="87903"/>
                  </a:cubicBezTo>
                  <a:lnTo>
                    <a:pt x="151996" y="149053"/>
                  </a:lnTo>
                  <a:cubicBezTo>
                    <a:pt x="141103" y="155130"/>
                    <a:pt x="127977" y="155654"/>
                    <a:pt x="116638"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19"/>
            <p:cNvSpPr/>
            <p:nvPr/>
          </p:nvSpPr>
          <p:spPr>
            <a:xfrm>
              <a:off x="4880346" y="4215112"/>
              <a:ext cx="266334" cy="154040"/>
            </a:xfrm>
            <a:custGeom>
              <a:avLst/>
              <a:gdLst/>
              <a:ahLst/>
              <a:cxnLst/>
              <a:rect l="l" t="t" r="r" b="b"/>
              <a:pathLst>
                <a:path w="266334" h="154040" extrusionOk="0">
                  <a:moveTo>
                    <a:pt x="116819" y="150570"/>
                  </a:moveTo>
                  <a:lnTo>
                    <a:pt x="6090" y="86466"/>
                  </a:lnTo>
                  <a:cubicBezTo>
                    <a:pt x="-2940" y="81228"/>
                    <a:pt x="-1799" y="72179"/>
                    <a:pt x="8656" y="66083"/>
                  </a:cubicBezTo>
                  <a:lnTo>
                    <a:pt x="114253" y="5028"/>
                  </a:lnTo>
                  <a:cubicBezTo>
                    <a:pt x="125088" y="-1087"/>
                    <a:pt x="138195" y="-1659"/>
                    <a:pt x="149515" y="3504"/>
                  </a:cubicBezTo>
                  <a:lnTo>
                    <a:pt x="260245" y="67607"/>
                  </a:lnTo>
                  <a:cubicBezTo>
                    <a:pt x="269275" y="72750"/>
                    <a:pt x="268134" y="81894"/>
                    <a:pt x="257679" y="87990"/>
                  </a:cubicBezTo>
                  <a:lnTo>
                    <a:pt x="152082" y="149046"/>
                  </a:lnTo>
                  <a:cubicBezTo>
                    <a:pt x="141227" y="155122"/>
                    <a:pt x="128149" y="155685"/>
                    <a:pt x="116819" y="15057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19"/>
            <p:cNvSpPr/>
            <p:nvPr/>
          </p:nvSpPr>
          <p:spPr>
            <a:xfrm>
              <a:off x="5036888" y="4305687"/>
              <a:ext cx="266442" cy="153993"/>
            </a:xfrm>
            <a:custGeom>
              <a:avLst/>
              <a:gdLst/>
              <a:ahLst/>
              <a:cxnLst/>
              <a:rect l="l" t="t" r="r" b="b"/>
              <a:pathLst>
                <a:path w="266442" h="153993" extrusionOk="0">
                  <a:moveTo>
                    <a:pt x="116819" y="150482"/>
                  </a:moveTo>
                  <a:lnTo>
                    <a:pt x="6090" y="86474"/>
                  </a:lnTo>
                  <a:cubicBezTo>
                    <a:pt x="-2940" y="81235"/>
                    <a:pt x="-1799" y="72091"/>
                    <a:pt x="8656" y="66091"/>
                  </a:cubicBezTo>
                  <a:lnTo>
                    <a:pt x="114253" y="4940"/>
                  </a:lnTo>
                  <a:cubicBezTo>
                    <a:pt x="125117" y="-1099"/>
                    <a:pt x="138195" y="-1632"/>
                    <a:pt x="149515" y="3511"/>
                  </a:cubicBezTo>
                  <a:lnTo>
                    <a:pt x="260150" y="67519"/>
                  </a:lnTo>
                  <a:cubicBezTo>
                    <a:pt x="269655" y="72758"/>
                    <a:pt x="268039" y="81902"/>
                    <a:pt x="257679" y="87903"/>
                  </a:cubicBezTo>
                  <a:lnTo>
                    <a:pt x="151987" y="149053"/>
                  </a:lnTo>
                  <a:cubicBezTo>
                    <a:pt x="141151" y="155092"/>
                    <a:pt x="128101" y="155626"/>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19"/>
            <p:cNvSpPr/>
            <p:nvPr/>
          </p:nvSpPr>
          <p:spPr>
            <a:xfrm>
              <a:off x="5193145" y="4396270"/>
              <a:ext cx="266239" cy="154284"/>
            </a:xfrm>
            <a:custGeom>
              <a:avLst/>
              <a:gdLst/>
              <a:ahLst/>
              <a:cxnLst/>
              <a:rect l="l" t="t" r="r" b="b"/>
              <a:pathLst>
                <a:path w="266239" h="154284" extrusionOk="0">
                  <a:moveTo>
                    <a:pt x="116724" y="150482"/>
                  </a:moveTo>
                  <a:lnTo>
                    <a:pt x="6089" y="86474"/>
                  </a:lnTo>
                  <a:cubicBezTo>
                    <a:pt x="-2940" y="81235"/>
                    <a:pt x="-1799" y="72091"/>
                    <a:pt x="8656" y="66090"/>
                  </a:cubicBezTo>
                  <a:lnTo>
                    <a:pt x="114253" y="4940"/>
                  </a:lnTo>
                  <a:cubicBezTo>
                    <a:pt x="125088" y="-1099"/>
                    <a:pt x="138138" y="-1632"/>
                    <a:pt x="149420" y="3511"/>
                  </a:cubicBezTo>
                  <a:lnTo>
                    <a:pt x="260150" y="67519"/>
                  </a:lnTo>
                  <a:cubicBezTo>
                    <a:pt x="269180" y="72758"/>
                    <a:pt x="268039" y="81902"/>
                    <a:pt x="257584" y="87903"/>
                  </a:cubicBezTo>
                  <a:lnTo>
                    <a:pt x="152272" y="149529"/>
                  </a:lnTo>
                  <a:cubicBezTo>
                    <a:pt x="141256" y="155511"/>
                    <a:pt x="128044" y="155873"/>
                    <a:pt x="116724"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19"/>
            <p:cNvSpPr/>
            <p:nvPr/>
          </p:nvSpPr>
          <p:spPr>
            <a:xfrm>
              <a:off x="3196776" y="3241078"/>
              <a:ext cx="384874" cy="222382"/>
            </a:xfrm>
            <a:custGeom>
              <a:avLst/>
              <a:gdLst/>
              <a:ahLst/>
              <a:cxnLst/>
              <a:rect l="l" t="t" r="r" b="b"/>
              <a:pathLst>
                <a:path w="384874" h="222382" extrusionOk="0">
                  <a:moveTo>
                    <a:pt x="235252" y="218871"/>
                  </a:moveTo>
                  <a:lnTo>
                    <a:pt x="6284" y="86474"/>
                  </a:lnTo>
                  <a:cubicBezTo>
                    <a:pt x="-3221" y="81235"/>
                    <a:pt x="-1605" y="72091"/>
                    <a:pt x="8850" y="66090"/>
                  </a:cubicBezTo>
                  <a:lnTo>
                    <a:pt x="114447" y="4940"/>
                  </a:lnTo>
                  <a:cubicBezTo>
                    <a:pt x="125311" y="-1099"/>
                    <a:pt x="138389" y="-1632"/>
                    <a:pt x="149709" y="3511"/>
                  </a:cubicBezTo>
                  <a:lnTo>
                    <a:pt x="378582" y="135909"/>
                  </a:lnTo>
                  <a:cubicBezTo>
                    <a:pt x="388087" y="141147"/>
                    <a:pt x="386471" y="150291"/>
                    <a:pt x="376111" y="156292"/>
                  </a:cubicBezTo>
                  <a:lnTo>
                    <a:pt x="270419" y="217443"/>
                  </a:lnTo>
                  <a:cubicBezTo>
                    <a:pt x="259584" y="223482"/>
                    <a:pt x="246534" y="224015"/>
                    <a:pt x="235252" y="21887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19"/>
            <p:cNvSpPr/>
            <p:nvPr/>
          </p:nvSpPr>
          <p:spPr>
            <a:xfrm>
              <a:off x="3242171" y="3443016"/>
              <a:ext cx="266280" cy="153882"/>
            </a:xfrm>
            <a:custGeom>
              <a:avLst/>
              <a:gdLst/>
              <a:ahLst/>
              <a:cxnLst/>
              <a:rect l="l" t="t" r="r" b="b"/>
              <a:pathLst>
                <a:path w="266280" h="153882" extrusionOk="0">
                  <a:moveTo>
                    <a:pt x="116765" y="150284"/>
                  </a:moveTo>
                  <a:lnTo>
                    <a:pt x="6131" y="86466"/>
                  </a:lnTo>
                  <a:cubicBezTo>
                    <a:pt x="-2899" y="81228"/>
                    <a:pt x="-1853" y="72179"/>
                    <a:pt x="8602" y="66083"/>
                  </a:cubicBezTo>
                  <a:lnTo>
                    <a:pt x="114199" y="5028"/>
                  </a:lnTo>
                  <a:cubicBezTo>
                    <a:pt x="125034" y="-1087"/>
                    <a:pt x="138141" y="-1659"/>
                    <a:pt x="149461" y="3504"/>
                  </a:cubicBezTo>
                  <a:lnTo>
                    <a:pt x="260191" y="67607"/>
                  </a:lnTo>
                  <a:cubicBezTo>
                    <a:pt x="269220" y="72750"/>
                    <a:pt x="268080" y="81894"/>
                    <a:pt x="257625" y="87990"/>
                  </a:cubicBezTo>
                  <a:lnTo>
                    <a:pt x="152028" y="149046"/>
                  </a:lnTo>
                  <a:cubicBezTo>
                    <a:pt x="141135" y="155027"/>
                    <a:pt x="128057" y="155484"/>
                    <a:pt x="116765" y="15028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19"/>
            <p:cNvSpPr/>
            <p:nvPr/>
          </p:nvSpPr>
          <p:spPr>
            <a:xfrm>
              <a:off x="3398660" y="3533591"/>
              <a:ext cx="266442" cy="153993"/>
            </a:xfrm>
            <a:custGeom>
              <a:avLst/>
              <a:gdLst/>
              <a:ahLst/>
              <a:cxnLst/>
              <a:rect l="l" t="t" r="r" b="b"/>
              <a:pathLst>
                <a:path w="266442" h="153993" extrusionOk="0">
                  <a:moveTo>
                    <a:pt x="116819" y="150482"/>
                  </a:moveTo>
                  <a:lnTo>
                    <a:pt x="6090" y="86474"/>
                  </a:lnTo>
                  <a:cubicBezTo>
                    <a:pt x="-2940" y="81235"/>
                    <a:pt x="-1799" y="72091"/>
                    <a:pt x="8656" y="66091"/>
                  </a:cubicBezTo>
                  <a:lnTo>
                    <a:pt x="114253" y="4940"/>
                  </a:lnTo>
                  <a:cubicBezTo>
                    <a:pt x="125117" y="-1099"/>
                    <a:pt x="138195" y="-1632"/>
                    <a:pt x="149515" y="3511"/>
                  </a:cubicBezTo>
                  <a:lnTo>
                    <a:pt x="260150" y="67519"/>
                  </a:lnTo>
                  <a:cubicBezTo>
                    <a:pt x="269655" y="72758"/>
                    <a:pt x="268039" y="81902"/>
                    <a:pt x="257679" y="87903"/>
                  </a:cubicBezTo>
                  <a:lnTo>
                    <a:pt x="151987" y="149053"/>
                  </a:lnTo>
                  <a:cubicBezTo>
                    <a:pt x="141151" y="155092"/>
                    <a:pt x="128101" y="155626"/>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6" name="Google Shape;916;p19"/>
            <p:cNvSpPr/>
            <p:nvPr/>
          </p:nvSpPr>
          <p:spPr>
            <a:xfrm>
              <a:off x="3554723" y="3624118"/>
              <a:ext cx="266722" cy="153784"/>
            </a:xfrm>
            <a:custGeom>
              <a:avLst/>
              <a:gdLst/>
              <a:ahLst/>
              <a:cxnLst/>
              <a:rect l="l" t="t" r="r" b="b"/>
              <a:pathLst>
                <a:path w="266722" h="153784" extrusionOk="0">
                  <a:moveTo>
                    <a:pt x="117203" y="150156"/>
                  </a:moveTo>
                  <a:lnTo>
                    <a:pt x="6284" y="86434"/>
                  </a:lnTo>
                  <a:cubicBezTo>
                    <a:pt x="-3221" y="81195"/>
                    <a:pt x="-1605" y="72147"/>
                    <a:pt x="8850" y="66051"/>
                  </a:cubicBezTo>
                  <a:lnTo>
                    <a:pt x="114447" y="4995"/>
                  </a:lnTo>
                  <a:cubicBezTo>
                    <a:pt x="125301" y="-1081"/>
                    <a:pt x="138380" y="-1644"/>
                    <a:pt x="149709" y="3471"/>
                  </a:cubicBezTo>
                  <a:lnTo>
                    <a:pt x="260439" y="67575"/>
                  </a:lnTo>
                  <a:cubicBezTo>
                    <a:pt x="269944" y="72813"/>
                    <a:pt x="268328" y="81862"/>
                    <a:pt x="257873" y="87958"/>
                  </a:cubicBezTo>
                  <a:lnTo>
                    <a:pt x="152276" y="149013"/>
                  </a:lnTo>
                  <a:cubicBezTo>
                    <a:pt x="141431" y="154947"/>
                    <a:pt x="128409" y="155367"/>
                    <a:pt x="117203" y="15015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19"/>
            <p:cNvSpPr/>
            <p:nvPr/>
          </p:nvSpPr>
          <p:spPr>
            <a:xfrm>
              <a:off x="3711455" y="3714661"/>
              <a:ext cx="266433" cy="153993"/>
            </a:xfrm>
            <a:custGeom>
              <a:avLst/>
              <a:gdLst/>
              <a:ahLst/>
              <a:cxnLst/>
              <a:rect l="l" t="t" r="r" b="b"/>
              <a:pathLst>
                <a:path w="266433" h="153993" extrusionOk="0">
                  <a:moveTo>
                    <a:pt x="116918" y="150482"/>
                  </a:moveTo>
                  <a:lnTo>
                    <a:pt x="6284" y="86474"/>
                  </a:lnTo>
                  <a:cubicBezTo>
                    <a:pt x="-3221" y="81235"/>
                    <a:pt x="-1605" y="72091"/>
                    <a:pt x="8850" y="66090"/>
                  </a:cubicBezTo>
                  <a:lnTo>
                    <a:pt x="114447" y="4940"/>
                  </a:lnTo>
                  <a:cubicBezTo>
                    <a:pt x="125282" y="-1099"/>
                    <a:pt x="138332" y="-1632"/>
                    <a:pt x="149614" y="3511"/>
                  </a:cubicBezTo>
                  <a:lnTo>
                    <a:pt x="260344" y="67519"/>
                  </a:lnTo>
                  <a:cubicBezTo>
                    <a:pt x="269373" y="72758"/>
                    <a:pt x="268233" y="81902"/>
                    <a:pt x="257778" y="87903"/>
                  </a:cubicBezTo>
                  <a:lnTo>
                    <a:pt x="152181" y="149053"/>
                  </a:lnTo>
                  <a:cubicBezTo>
                    <a:pt x="141317" y="155092"/>
                    <a:pt x="128238" y="155625"/>
                    <a:pt x="116918"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19"/>
            <p:cNvSpPr/>
            <p:nvPr/>
          </p:nvSpPr>
          <p:spPr>
            <a:xfrm>
              <a:off x="3868572" y="3805244"/>
              <a:ext cx="266280" cy="154106"/>
            </a:xfrm>
            <a:custGeom>
              <a:avLst/>
              <a:gdLst/>
              <a:ahLst/>
              <a:cxnLst/>
              <a:rect l="l" t="t" r="r" b="b"/>
              <a:pathLst>
                <a:path w="266280" h="154106" extrusionOk="0">
                  <a:moveTo>
                    <a:pt x="116344" y="150482"/>
                  </a:moveTo>
                  <a:lnTo>
                    <a:pt x="6090" y="86474"/>
                  </a:lnTo>
                  <a:cubicBezTo>
                    <a:pt x="-2940" y="81235"/>
                    <a:pt x="-1799" y="72091"/>
                    <a:pt x="8656" y="66091"/>
                  </a:cubicBezTo>
                  <a:lnTo>
                    <a:pt x="114253" y="4940"/>
                  </a:lnTo>
                  <a:cubicBezTo>
                    <a:pt x="125117" y="-1099"/>
                    <a:pt x="138195" y="-1632"/>
                    <a:pt x="149515" y="3511"/>
                  </a:cubicBezTo>
                  <a:lnTo>
                    <a:pt x="260150" y="67519"/>
                  </a:lnTo>
                  <a:cubicBezTo>
                    <a:pt x="269179" y="72758"/>
                    <a:pt x="268134" y="81902"/>
                    <a:pt x="257679" y="87903"/>
                  </a:cubicBezTo>
                  <a:lnTo>
                    <a:pt x="152082" y="148958"/>
                  </a:lnTo>
                  <a:cubicBezTo>
                    <a:pt x="141123" y="155235"/>
                    <a:pt x="127797" y="155807"/>
                    <a:pt x="116344"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19"/>
            <p:cNvSpPr/>
            <p:nvPr/>
          </p:nvSpPr>
          <p:spPr>
            <a:xfrm>
              <a:off x="4024630" y="3895731"/>
              <a:ext cx="266248" cy="153993"/>
            </a:xfrm>
            <a:custGeom>
              <a:avLst/>
              <a:gdLst/>
              <a:ahLst/>
              <a:cxnLst/>
              <a:rect l="l" t="t" r="r" b="b"/>
              <a:pathLst>
                <a:path w="266248" h="153993" extrusionOk="0">
                  <a:moveTo>
                    <a:pt x="116733" y="150482"/>
                  </a:moveTo>
                  <a:lnTo>
                    <a:pt x="6098" y="86474"/>
                  </a:lnTo>
                  <a:cubicBezTo>
                    <a:pt x="-2931" y="81235"/>
                    <a:pt x="-1790" y="72091"/>
                    <a:pt x="8570" y="66091"/>
                  </a:cubicBezTo>
                  <a:lnTo>
                    <a:pt x="114262" y="4940"/>
                  </a:lnTo>
                  <a:cubicBezTo>
                    <a:pt x="125097" y="-1099"/>
                    <a:pt x="138147" y="-1632"/>
                    <a:pt x="149429" y="3511"/>
                  </a:cubicBezTo>
                  <a:lnTo>
                    <a:pt x="260159" y="67519"/>
                  </a:lnTo>
                  <a:cubicBezTo>
                    <a:pt x="269188" y="72758"/>
                    <a:pt x="268048" y="81902"/>
                    <a:pt x="257593" y="87903"/>
                  </a:cubicBezTo>
                  <a:lnTo>
                    <a:pt x="151996" y="149053"/>
                  </a:lnTo>
                  <a:cubicBezTo>
                    <a:pt x="141132" y="155092"/>
                    <a:pt x="128053" y="155626"/>
                    <a:pt x="116733"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19"/>
            <p:cNvSpPr/>
            <p:nvPr/>
          </p:nvSpPr>
          <p:spPr>
            <a:xfrm>
              <a:off x="4181086" y="3986314"/>
              <a:ext cx="266248" cy="153993"/>
            </a:xfrm>
            <a:custGeom>
              <a:avLst/>
              <a:gdLst/>
              <a:ahLst/>
              <a:cxnLst/>
              <a:rect l="l" t="t" r="r" b="b"/>
              <a:pathLst>
                <a:path w="266248" h="153993" extrusionOk="0">
                  <a:moveTo>
                    <a:pt x="116819" y="150482"/>
                  </a:moveTo>
                  <a:lnTo>
                    <a:pt x="6090" y="86474"/>
                  </a:lnTo>
                  <a:cubicBezTo>
                    <a:pt x="-2940" y="81235"/>
                    <a:pt x="-1799" y="72091"/>
                    <a:pt x="8656" y="66091"/>
                  </a:cubicBezTo>
                  <a:lnTo>
                    <a:pt x="114253" y="4940"/>
                  </a:lnTo>
                  <a:cubicBezTo>
                    <a:pt x="125117" y="-1099"/>
                    <a:pt x="138195" y="-1632"/>
                    <a:pt x="149515" y="3511"/>
                  </a:cubicBezTo>
                  <a:lnTo>
                    <a:pt x="260150" y="67519"/>
                  </a:lnTo>
                  <a:cubicBezTo>
                    <a:pt x="269179" y="72758"/>
                    <a:pt x="268039" y="81902"/>
                    <a:pt x="257679" y="87903"/>
                  </a:cubicBezTo>
                  <a:lnTo>
                    <a:pt x="152082" y="149053"/>
                  </a:lnTo>
                  <a:cubicBezTo>
                    <a:pt x="141218" y="155092"/>
                    <a:pt x="128139" y="155626"/>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19"/>
            <p:cNvSpPr/>
            <p:nvPr/>
          </p:nvSpPr>
          <p:spPr>
            <a:xfrm>
              <a:off x="4337714" y="4076809"/>
              <a:ext cx="266248" cy="154040"/>
            </a:xfrm>
            <a:custGeom>
              <a:avLst/>
              <a:gdLst/>
              <a:ahLst/>
              <a:cxnLst/>
              <a:rect l="l" t="t" r="r" b="b"/>
              <a:pathLst>
                <a:path w="266248" h="154040" extrusionOk="0">
                  <a:moveTo>
                    <a:pt x="116733" y="150570"/>
                  </a:moveTo>
                  <a:lnTo>
                    <a:pt x="6098" y="86466"/>
                  </a:lnTo>
                  <a:cubicBezTo>
                    <a:pt x="-2931" y="81228"/>
                    <a:pt x="-1790" y="72179"/>
                    <a:pt x="8570" y="66083"/>
                  </a:cubicBezTo>
                  <a:lnTo>
                    <a:pt x="114262" y="5028"/>
                  </a:lnTo>
                  <a:cubicBezTo>
                    <a:pt x="125069" y="-1087"/>
                    <a:pt x="138138" y="-1659"/>
                    <a:pt x="149429" y="3504"/>
                  </a:cubicBezTo>
                  <a:lnTo>
                    <a:pt x="260159" y="67607"/>
                  </a:lnTo>
                  <a:cubicBezTo>
                    <a:pt x="269188" y="72750"/>
                    <a:pt x="268048" y="81894"/>
                    <a:pt x="257593" y="87990"/>
                  </a:cubicBezTo>
                  <a:lnTo>
                    <a:pt x="151995" y="149046"/>
                  </a:lnTo>
                  <a:cubicBezTo>
                    <a:pt x="141141" y="155122"/>
                    <a:pt x="128063" y="155684"/>
                    <a:pt x="116733" y="15057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2" name="Google Shape;922;p19"/>
            <p:cNvSpPr/>
            <p:nvPr/>
          </p:nvSpPr>
          <p:spPr>
            <a:xfrm>
              <a:off x="4494075" y="4167384"/>
              <a:ext cx="266248" cy="153993"/>
            </a:xfrm>
            <a:custGeom>
              <a:avLst/>
              <a:gdLst/>
              <a:ahLst/>
              <a:cxnLst/>
              <a:rect l="l" t="t" r="r" b="b"/>
              <a:pathLst>
                <a:path w="266248" h="153993" extrusionOk="0">
                  <a:moveTo>
                    <a:pt x="116819" y="150482"/>
                  </a:moveTo>
                  <a:lnTo>
                    <a:pt x="6090" y="86474"/>
                  </a:lnTo>
                  <a:cubicBezTo>
                    <a:pt x="-2940" y="81235"/>
                    <a:pt x="-1799" y="72091"/>
                    <a:pt x="8656" y="66090"/>
                  </a:cubicBezTo>
                  <a:lnTo>
                    <a:pt x="114253" y="4940"/>
                  </a:lnTo>
                  <a:cubicBezTo>
                    <a:pt x="125117" y="-1099"/>
                    <a:pt x="138196" y="-1632"/>
                    <a:pt x="149515" y="3511"/>
                  </a:cubicBezTo>
                  <a:lnTo>
                    <a:pt x="260150" y="67519"/>
                  </a:lnTo>
                  <a:cubicBezTo>
                    <a:pt x="269179" y="72758"/>
                    <a:pt x="268039" y="81902"/>
                    <a:pt x="257679" y="87903"/>
                  </a:cubicBezTo>
                  <a:lnTo>
                    <a:pt x="151987" y="149053"/>
                  </a:lnTo>
                  <a:cubicBezTo>
                    <a:pt x="141151" y="155092"/>
                    <a:pt x="128101" y="155625"/>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3" name="Google Shape;923;p19"/>
            <p:cNvSpPr/>
            <p:nvPr/>
          </p:nvSpPr>
          <p:spPr>
            <a:xfrm>
              <a:off x="4650609" y="4257915"/>
              <a:ext cx="266153" cy="154012"/>
            </a:xfrm>
            <a:custGeom>
              <a:avLst/>
              <a:gdLst/>
              <a:ahLst/>
              <a:cxnLst/>
              <a:rect l="l" t="t" r="r" b="b"/>
              <a:pathLst>
                <a:path w="266153" h="154012" extrusionOk="0">
                  <a:moveTo>
                    <a:pt x="116733" y="150534"/>
                  </a:moveTo>
                  <a:lnTo>
                    <a:pt x="6098" y="86431"/>
                  </a:lnTo>
                  <a:cubicBezTo>
                    <a:pt x="-2931" y="81287"/>
                    <a:pt x="-1790" y="72144"/>
                    <a:pt x="8570" y="66047"/>
                  </a:cubicBezTo>
                  <a:lnTo>
                    <a:pt x="114262" y="4992"/>
                  </a:lnTo>
                  <a:cubicBezTo>
                    <a:pt x="125078" y="-1075"/>
                    <a:pt x="138128" y="-1647"/>
                    <a:pt x="149429" y="3468"/>
                  </a:cubicBezTo>
                  <a:lnTo>
                    <a:pt x="260064" y="67571"/>
                  </a:lnTo>
                  <a:cubicBezTo>
                    <a:pt x="269093" y="72810"/>
                    <a:pt x="267953" y="81859"/>
                    <a:pt x="257498" y="87955"/>
                  </a:cubicBezTo>
                  <a:lnTo>
                    <a:pt x="151900" y="149010"/>
                  </a:lnTo>
                  <a:cubicBezTo>
                    <a:pt x="141084" y="155097"/>
                    <a:pt x="128034" y="155659"/>
                    <a:pt x="116733" y="15053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4" name="Google Shape;924;p19"/>
            <p:cNvSpPr/>
            <p:nvPr/>
          </p:nvSpPr>
          <p:spPr>
            <a:xfrm>
              <a:off x="4807065" y="4348454"/>
              <a:ext cx="266248" cy="153993"/>
            </a:xfrm>
            <a:custGeom>
              <a:avLst/>
              <a:gdLst/>
              <a:ahLst/>
              <a:cxnLst/>
              <a:rect l="l" t="t" r="r" b="b"/>
              <a:pathLst>
                <a:path w="266248" h="153993" extrusionOk="0">
                  <a:moveTo>
                    <a:pt x="116819" y="150482"/>
                  </a:moveTo>
                  <a:lnTo>
                    <a:pt x="6089" y="86474"/>
                  </a:lnTo>
                  <a:cubicBezTo>
                    <a:pt x="-2940" y="81235"/>
                    <a:pt x="-1799" y="72091"/>
                    <a:pt x="8656" y="66091"/>
                  </a:cubicBezTo>
                  <a:lnTo>
                    <a:pt x="114253" y="4940"/>
                  </a:lnTo>
                  <a:cubicBezTo>
                    <a:pt x="125117" y="-1099"/>
                    <a:pt x="138195" y="-1632"/>
                    <a:pt x="149515" y="3511"/>
                  </a:cubicBezTo>
                  <a:lnTo>
                    <a:pt x="260150" y="67519"/>
                  </a:lnTo>
                  <a:cubicBezTo>
                    <a:pt x="269180" y="72758"/>
                    <a:pt x="268039" y="81902"/>
                    <a:pt x="257679" y="87903"/>
                  </a:cubicBezTo>
                  <a:lnTo>
                    <a:pt x="151987" y="149053"/>
                  </a:lnTo>
                  <a:cubicBezTo>
                    <a:pt x="141151" y="155092"/>
                    <a:pt x="128101" y="155626"/>
                    <a:pt x="116819" y="15048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5" name="Google Shape;925;p19"/>
            <p:cNvSpPr/>
            <p:nvPr/>
          </p:nvSpPr>
          <p:spPr>
            <a:xfrm>
              <a:off x="4963756" y="4439037"/>
              <a:ext cx="459701" cy="266038"/>
            </a:xfrm>
            <a:custGeom>
              <a:avLst/>
              <a:gdLst/>
              <a:ahLst/>
              <a:cxnLst/>
              <a:rect l="l" t="t" r="r" b="b"/>
              <a:pathLst>
                <a:path w="459701" h="266038" extrusionOk="0">
                  <a:moveTo>
                    <a:pt x="310281" y="262591"/>
                  </a:moveTo>
                  <a:lnTo>
                    <a:pt x="6131" y="86474"/>
                  </a:lnTo>
                  <a:cubicBezTo>
                    <a:pt x="-2899" y="81235"/>
                    <a:pt x="-1853" y="72091"/>
                    <a:pt x="8602" y="66091"/>
                  </a:cubicBezTo>
                  <a:lnTo>
                    <a:pt x="114199" y="4940"/>
                  </a:lnTo>
                  <a:cubicBezTo>
                    <a:pt x="125063" y="-1099"/>
                    <a:pt x="138141" y="-1632"/>
                    <a:pt x="149461" y="3511"/>
                  </a:cubicBezTo>
                  <a:lnTo>
                    <a:pt x="453611" y="179629"/>
                  </a:lnTo>
                  <a:cubicBezTo>
                    <a:pt x="462641" y="184772"/>
                    <a:pt x="461500" y="193916"/>
                    <a:pt x="451045" y="200012"/>
                  </a:cubicBezTo>
                  <a:lnTo>
                    <a:pt x="345448" y="261067"/>
                  </a:lnTo>
                  <a:cubicBezTo>
                    <a:pt x="334622" y="267106"/>
                    <a:pt x="321582" y="267678"/>
                    <a:pt x="310281" y="26259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6" name="Google Shape;926;p19"/>
            <p:cNvSpPr/>
            <p:nvPr/>
          </p:nvSpPr>
          <p:spPr>
            <a:xfrm>
              <a:off x="3045263" y="3329192"/>
              <a:ext cx="306655" cy="177371"/>
            </a:xfrm>
            <a:custGeom>
              <a:avLst/>
              <a:gdLst/>
              <a:ahLst/>
              <a:cxnLst/>
              <a:rect l="l" t="t" r="r" b="b"/>
              <a:pathLst>
                <a:path w="306655" h="177371" extrusionOk="0">
                  <a:moveTo>
                    <a:pt x="157227" y="173811"/>
                  </a:moveTo>
                  <a:lnTo>
                    <a:pt x="6292" y="86466"/>
                  </a:lnTo>
                  <a:cubicBezTo>
                    <a:pt x="-3212" y="81228"/>
                    <a:pt x="-1597" y="72084"/>
                    <a:pt x="8763" y="66083"/>
                  </a:cubicBezTo>
                  <a:lnTo>
                    <a:pt x="114456" y="5028"/>
                  </a:lnTo>
                  <a:cubicBezTo>
                    <a:pt x="125262" y="-1088"/>
                    <a:pt x="138331" y="-1659"/>
                    <a:pt x="149623" y="3504"/>
                  </a:cubicBezTo>
                  <a:lnTo>
                    <a:pt x="300557" y="90848"/>
                  </a:lnTo>
                  <a:cubicBezTo>
                    <a:pt x="309587" y="96087"/>
                    <a:pt x="308446" y="105231"/>
                    <a:pt x="298086" y="111232"/>
                  </a:cubicBezTo>
                  <a:lnTo>
                    <a:pt x="192584" y="172382"/>
                  </a:lnTo>
                  <a:cubicBezTo>
                    <a:pt x="181701" y="178487"/>
                    <a:pt x="168566" y="179021"/>
                    <a:pt x="157227" y="17381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7" name="Google Shape;927;p19"/>
            <p:cNvSpPr/>
            <p:nvPr/>
          </p:nvSpPr>
          <p:spPr>
            <a:xfrm>
              <a:off x="3658039" y="3005282"/>
              <a:ext cx="2325529" cy="1345328"/>
            </a:xfrm>
            <a:custGeom>
              <a:avLst/>
              <a:gdLst/>
              <a:ahLst/>
              <a:cxnLst/>
              <a:rect l="l" t="t" r="r" b="b"/>
              <a:pathLst>
                <a:path w="2325529" h="1345328" extrusionOk="0">
                  <a:moveTo>
                    <a:pt x="2228861" y="1341731"/>
                  </a:moveTo>
                  <a:lnTo>
                    <a:pt x="6284" y="55856"/>
                  </a:lnTo>
                  <a:cubicBezTo>
                    <a:pt x="-3221" y="50712"/>
                    <a:pt x="-1605" y="41568"/>
                    <a:pt x="8850" y="35472"/>
                  </a:cubicBezTo>
                  <a:lnTo>
                    <a:pt x="61696" y="4992"/>
                  </a:lnTo>
                  <a:cubicBezTo>
                    <a:pt x="72512" y="-1075"/>
                    <a:pt x="85562" y="-1647"/>
                    <a:pt x="96863" y="3468"/>
                  </a:cubicBezTo>
                  <a:lnTo>
                    <a:pt x="2319440" y="1289343"/>
                  </a:lnTo>
                  <a:cubicBezTo>
                    <a:pt x="2328470" y="1294582"/>
                    <a:pt x="2327329" y="1303631"/>
                    <a:pt x="2316874" y="1309727"/>
                  </a:cubicBezTo>
                  <a:lnTo>
                    <a:pt x="2264123" y="1340492"/>
                  </a:lnTo>
                  <a:cubicBezTo>
                    <a:pt x="2253231" y="1346474"/>
                    <a:pt x="2240152" y="1346931"/>
                    <a:pt x="2228861" y="134173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8" name="Google Shape;928;p19"/>
            <p:cNvSpPr/>
            <p:nvPr/>
          </p:nvSpPr>
          <p:spPr>
            <a:xfrm>
              <a:off x="2758377" y="3858961"/>
              <a:ext cx="1752611" cy="1013632"/>
            </a:xfrm>
            <a:custGeom>
              <a:avLst/>
              <a:gdLst/>
              <a:ahLst/>
              <a:cxnLst/>
              <a:rect l="l" t="t" r="r" b="b"/>
              <a:pathLst>
                <a:path w="1752611" h="1013632" extrusionOk="0">
                  <a:moveTo>
                    <a:pt x="1751672" y="634261"/>
                  </a:moveTo>
                  <a:cubicBezTo>
                    <a:pt x="1748498" y="641186"/>
                    <a:pt x="1743071" y="646834"/>
                    <a:pt x="1736275" y="650263"/>
                  </a:cubicBezTo>
                  <a:lnTo>
                    <a:pt x="1124743" y="1004117"/>
                  </a:lnTo>
                  <a:cubicBezTo>
                    <a:pt x="1103871" y="1015747"/>
                    <a:pt x="1078721" y="1016775"/>
                    <a:pt x="1056974" y="1006879"/>
                  </a:cubicBezTo>
                  <a:lnTo>
                    <a:pt x="11458" y="402136"/>
                  </a:lnTo>
                  <a:cubicBezTo>
                    <a:pt x="6990" y="399812"/>
                    <a:pt x="3390" y="396107"/>
                    <a:pt x="1193" y="391564"/>
                  </a:cubicBezTo>
                  <a:cubicBezTo>
                    <a:pt x="-2609" y="382039"/>
                    <a:pt x="2714" y="371466"/>
                    <a:pt x="16591" y="363465"/>
                  </a:cubicBezTo>
                  <a:lnTo>
                    <a:pt x="628218" y="9516"/>
                  </a:lnTo>
                  <a:cubicBezTo>
                    <a:pt x="649090" y="-2114"/>
                    <a:pt x="674240" y="-3143"/>
                    <a:pt x="695986" y="6754"/>
                  </a:cubicBezTo>
                  <a:lnTo>
                    <a:pt x="1741502" y="611496"/>
                  </a:lnTo>
                  <a:cubicBezTo>
                    <a:pt x="1750266" y="615306"/>
                    <a:pt x="1754676" y="625174"/>
                    <a:pt x="1751672" y="634261"/>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9" name="Google Shape;929;p19"/>
            <p:cNvSpPr/>
            <p:nvPr/>
          </p:nvSpPr>
          <p:spPr>
            <a:xfrm>
              <a:off x="2759571" y="3871207"/>
              <a:ext cx="1750478" cy="1001386"/>
            </a:xfrm>
            <a:custGeom>
              <a:avLst/>
              <a:gdLst/>
              <a:ahLst/>
              <a:cxnLst/>
              <a:rect l="l" t="t" r="r" b="b"/>
              <a:pathLst>
                <a:path w="1750478" h="1001386" extrusionOk="0">
                  <a:moveTo>
                    <a:pt x="1750479" y="622015"/>
                  </a:moveTo>
                  <a:cubicBezTo>
                    <a:pt x="1747304" y="628939"/>
                    <a:pt x="1741877" y="634588"/>
                    <a:pt x="1735081" y="638017"/>
                  </a:cubicBezTo>
                  <a:lnTo>
                    <a:pt x="1123550" y="991870"/>
                  </a:lnTo>
                  <a:cubicBezTo>
                    <a:pt x="1102677" y="1003501"/>
                    <a:pt x="1077528" y="1004529"/>
                    <a:pt x="1055781" y="994633"/>
                  </a:cubicBezTo>
                  <a:lnTo>
                    <a:pt x="10265" y="389890"/>
                  </a:lnTo>
                  <a:cubicBezTo>
                    <a:pt x="5797" y="387566"/>
                    <a:pt x="2197" y="383861"/>
                    <a:pt x="0" y="379318"/>
                  </a:cubicBezTo>
                  <a:cubicBezTo>
                    <a:pt x="3240" y="372460"/>
                    <a:pt x="8654" y="366869"/>
                    <a:pt x="15398" y="363411"/>
                  </a:cubicBezTo>
                  <a:lnTo>
                    <a:pt x="627024" y="9557"/>
                  </a:lnTo>
                  <a:cubicBezTo>
                    <a:pt x="647887" y="-2092"/>
                    <a:pt x="673027" y="-3149"/>
                    <a:pt x="694793" y="6700"/>
                  </a:cubicBezTo>
                  <a:lnTo>
                    <a:pt x="1740309" y="611537"/>
                  </a:lnTo>
                  <a:cubicBezTo>
                    <a:pt x="1744748" y="613823"/>
                    <a:pt x="1748321" y="617509"/>
                    <a:pt x="1750479" y="622015"/>
                  </a:cubicBezTo>
                  <a:close/>
                </a:path>
              </a:pathLst>
            </a:custGeom>
            <a:solidFill>
              <a:srgbClr val="C3C6D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0" name="Google Shape;930;p19"/>
            <p:cNvSpPr/>
            <p:nvPr/>
          </p:nvSpPr>
          <p:spPr>
            <a:xfrm>
              <a:off x="3817633" y="2891711"/>
              <a:ext cx="2255273" cy="1359741"/>
            </a:xfrm>
            <a:custGeom>
              <a:avLst/>
              <a:gdLst/>
              <a:ahLst/>
              <a:cxnLst/>
              <a:rect l="l" t="t" r="r" b="b"/>
              <a:pathLst>
                <a:path w="2255273" h="1359741" extrusionOk="0">
                  <a:moveTo>
                    <a:pt x="2238450" y="1357766"/>
                  </a:moveTo>
                  <a:lnTo>
                    <a:pt x="15873" y="71891"/>
                  </a:lnTo>
                  <a:cubicBezTo>
                    <a:pt x="5950" y="64538"/>
                    <a:pt x="67" y="52927"/>
                    <a:pt x="0" y="40554"/>
                  </a:cubicBezTo>
                  <a:lnTo>
                    <a:pt x="0" y="14360"/>
                  </a:lnTo>
                  <a:cubicBezTo>
                    <a:pt x="0" y="2263"/>
                    <a:pt x="7319" y="-3261"/>
                    <a:pt x="16348" y="1978"/>
                  </a:cubicBezTo>
                  <a:lnTo>
                    <a:pt x="2238925" y="1287852"/>
                  </a:lnTo>
                  <a:cubicBezTo>
                    <a:pt x="2249028" y="1295063"/>
                    <a:pt x="2255092" y="1306664"/>
                    <a:pt x="2255273" y="1319094"/>
                  </a:cubicBezTo>
                  <a:lnTo>
                    <a:pt x="2255273" y="1345288"/>
                  </a:lnTo>
                  <a:cubicBezTo>
                    <a:pt x="2254798" y="1357480"/>
                    <a:pt x="2247479" y="1363005"/>
                    <a:pt x="2238450" y="135776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1" name="Google Shape;931;p19"/>
            <p:cNvSpPr/>
            <p:nvPr/>
          </p:nvSpPr>
          <p:spPr>
            <a:xfrm>
              <a:off x="3899944" y="2334804"/>
              <a:ext cx="319167" cy="507819"/>
            </a:xfrm>
            <a:custGeom>
              <a:avLst/>
              <a:gdLst/>
              <a:ahLst/>
              <a:cxnLst/>
              <a:rect l="l" t="t" r="r" b="b"/>
              <a:pathLst>
                <a:path w="319167" h="507819" extrusionOk="0">
                  <a:moveTo>
                    <a:pt x="269363" y="501829"/>
                  </a:moveTo>
                  <a:lnTo>
                    <a:pt x="49804" y="375052"/>
                  </a:lnTo>
                  <a:cubicBezTo>
                    <a:pt x="22336" y="359145"/>
                    <a:pt x="0" y="316378"/>
                    <a:pt x="0" y="279802"/>
                  </a:cubicBezTo>
                  <a:lnTo>
                    <a:pt x="0" y="43867"/>
                  </a:lnTo>
                  <a:cubicBezTo>
                    <a:pt x="0" y="7101"/>
                    <a:pt x="22336" y="-9758"/>
                    <a:pt x="49804" y="5767"/>
                  </a:cubicBezTo>
                  <a:lnTo>
                    <a:pt x="269363" y="132926"/>
                  </a:lnTo>
                  <a:cubicBezTo>
                    <a:pt x="296926" y="148833"/>
                    <a:pt x="319168" y="191600"/>
                    <a:pt x="319168" y="228176"/>
                  </a:cubicBezTo>
                  <a:lnTo>
                    <a:pt x="319168" y="464110"/>
                  </a:lnTo>
                  <a:cubicBezTo>
                    <a:pt x="318787" y="500877"/>
                    <a:pt x="296546" y="517736"/>
                    <a:pt x="269363" y="501829"/>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2" name="Google Shape;932;p19"/>
            <p:cNvSpPr/>
            <p:nvPr/>
          </p:nvSpPr>
          <p:spPr>
            <a:xfrm>
              <a:off x="3899468" y="1737396"/>
              <a:ext cx="318787" cy="562544"/>
            </a:xfrm>
            <a:custGeom>
              <a:avLst/>
              <a:gdLst/>
              <a:ahLst/>
              <a:cxnLst/>
              <a:rect l="l" t="t" r="r" b="b"/>
              <a:pathLst>
                <a:path w="318787" h="562544" extrusionOk="0">
                  <a:moveTo>
                    <a:pt x="268983" y="558884"/>
                  </a:moveTo>
                  <a:lnTo>
                    <a:pt x="49805" y="432106"/>
                  </a:lnTo>
                  <a:cubicBezTo>
                    <a:pt x="22336" y="416200"/>
                    <a:pt x="0" y="351144"/>
                    <a:pt x="0" y="319330"/>
                  </a:cubicBezTo>
                  <a:lnTo>
                    <a:pt x="0" y="43867"/>
                  </a:lnTo>
                  <a:cubicBezTo>
                    <a:pt x="0" y="7101"/>
                    <a:pt x="22336" y="-9758"/>
                    <a:pt x="49805" y="5767"/>
                  </a:cubicBezTo>
                  <a:lnTo>
                    <a:pt x="268983" y="132545"/>
                  </a:lnTo>
                  <a:cubicBezTo>
                    <a:pt x="296546" y="148452"/>
                    <a:pt x="318787" y="191219"/>
                    <a:pt x="318787" y="227795"/>
                  </a:cubicBezTo>
                  <a:lnTo>
                    <a:pt x="318787" y="503258"/>
                  </a:lnTo>
                  <a:cubicBezTo>
                    <a:pt x="318787" y="535643"/>
                    <a:pt x="296546" y="574791"/>
                    <a:pt x="268983" y="558884"/>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3" name="Google Shape;933;p19"/>
            <p:cNvSpPr/>
            <p:nvPr/>
          </p:nvSpPr>
          <p:spPr>
            <a:xfrm>
              <a:off x="3979213" y="1913870"/>
              <a:ext cx="161864" cy="209418"/>
            </a:xfrm>
            <a:custGeom>
              <a:avLst/>
              <a:gdLst/>
              <a:ahLst/>
              <a:cxnLst/>
              <a:rect l="l" t="t" r="r" b="b"/>
              <a:pathLst>
                <a:path w="161864" h="209418" extrusionOk="0">
                  <a:moveTo>
                    <a:pt x="80885" y="198388"/>
                  </a:moveTo>
                  <a:cubicBezTo>
                    <a:pt x="36308" y="172575"/>
                    <a:pt x="0" y="109519"/>
                    <a:pt x="0" y="57894"/>
                  </a:cubicBezTo>
                  <a:cubicBezTo>
                    <a:pt x="0" y="6268"/>
                    <a:pt x="36308" y="-14782"/>
                    <a:pt x="80885" y="11031"/>
                  </a:cubicBezTo>
                  <a:cubicBezTo>
                    <a:pt x="125462" y="36844"/>
                    <a:pt x="161865" y="99899"/>
                    <a:pt x="161865" y="151525"/>
                  </a:cubicBezTo>
                  <a:cubicBezTo>
                    <a:pt x="161865" y="203150"/>
                    <a:pt x="125557" y="224200"/>
                    <a:pt x="80885" y="198388"/>
                  </a:cubicBezTo>
                  <a:close/>
                  <a:moveTo>
                    <a:pt x="80885" y="35034"/>
                  </a:moveTo>
                  <a:cubicBezTo>
                    <a:pt x="47714" y="15984"/>
                    <a:pt x="20720" y="31510"/>
                    <a:pt x="20720" y="69895"/>
                  </a:cubicBezTo>
                  <a:cubicBezTo>
                    <a:pt x="22916" y="112443"/>
                    <a:pt x="45280" y="151382"/>
                    <a:pt x="80885" y="174670"/>
                  </a:cubicBezTo>
                  <a:cubicBezTo>
                    <a:pt x="114151" y="193720"/>
                    <a:pt x="141145" y="178290"/>
                    <a:pt x="141145" y="139904"/>
                  </a:cubicBezTo>
                  <a:cubicBezTo>
                    <a:pt x="138949" y="97299"/>
                    <a:pt x="116556" y="58322"/>
                    <a:pt x="80885" y="350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4" name="Google Shape;934;p19"/>
            <p:cNvSpPr/>
            <p:nvPr/>
          </p:nvSpPr>
          <p:spPr>
            <a:xfrm>
              <a:off x="4045651" y="1966906"/>
              <a:ext cx="50374" cy="107156"/>
            </a:xfrm>
            <a:custGeom>
              <a:avLst/>
              <a:gdLst/>
              <a:ahLst/>
              <a:cxnLst/>
              <a:rect l="l" t="t" r="r" b="b"/>
              <a:pathLst>
                <a:path w="50374" h="107156" extrusionOk="0">
                  <a:moveTo>
                    <a:pt x="36688" y="107156"/>
                  </a:moveTo>
                  <a:lnTo>
                    <a:pt x="0" y="48673"/>
                  </a:lnTo>
                  <a:lnTo>
                    <a:pt x="0" y="0"/>
                  </a:lnTo>
                  <a:lnTo>
                    <a:pt x="20720" y="12001"/>
                  </a:lnTo>
                  <a:lnTo>
                    <a:pt x="20720" y="49816"/>
                  </a:lnTo>
                  <a:lnTo>
                    <a:pt x="50375" y="96964"/>
                  </a:lnTo>
                  <a:lnTo>
                    <a:pt x="36688" y="10715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5" name="Google Shape;935;p19"/>
            <p:cNvSpPr/>
            <p:nvPr/>
          </p:nvSpPr>
          <p:spPr>
            <a:xfrm>
              <a:off x="3899183" y="1178204"/>
              <a:ext cx="318787" cy="538687"/>
            </a:xfrm>
            <a:custGeom>
              <a:avLst/>
              <a:gdLst/>
              <a:ahLst/>
              <a:cxnLst/>
              <a:rect l="l" t="t" r="r" b="b"/>
              <a:pathLst>
                <a:path w="318787" h="538687" extrusionOk="0">
                  <a:moveTo>
                    <a:pt x="268983" y="535432"/>
                  </a:moveTo>
                  <a:lnTo>
                    <a:pt x="49805" y="408655"/>
                  </a:lnTo>
                  <a:cubicBezTo>
                    <a:pt x="22336" y="392653"/>
                    <a:pt x="0" y="321025"/>
                    <a:pt x="0" y="289116"/>
                  </a:cubicBezTo>
                  <a:lnTo>
                    <a:pt x="0" y="35560"/>
                  </a:lnTo>
                  <a:cubicBezTo>
                    <a:pt x="0" y="3747"/>
                    <a:pt x="22336" y="-9207"/>
                    <a:pt x="49805" y="6985"/>
                  </a:cubicBezTo>
                  <a:lnTo>
                    <a:pt x="268983" y="133858"/>
                  </a:lnTo>
                  <a:cubicBezTo>
                    <a:pt x="298400" y="153033"/>
                    <a:pt x="316905" y="185135"/>
                    <a:pt x="318787" y="220250"/>
                  </a:cubicBezTo>
                  <a:lnTo>
                    <a:pt x="318787" y="473901"/>
                  </a:lnTo>
                  <a:cubicBezTo>
                    <a:pt x="318787" y="505429"/>
                    <a:pt x="296546" y="551339"/>
                    <a:pt x="268983" y="535432"/>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6" name="Google Shape;936;p19"/>
            <p:cNvSpPr/>
            <p:nvPr/>
          </p:nvSpPr>
          <p:spPr>
            <a:xfrm>
              <a:off x="3979213" y="1338206"/>
              <a:ext cx="159393" cy="203465"/>
            </a:xfrm>
            <a:custGeom>
              <a:avLst/>
              <a:gdLst/>
              <a:ahLst/>
              <a:cxnLst/>
              <a:rect l="l" t="t" r="r" b="b"/>
              <a:pathLst>
                <a:path w="159393" h="203465" extrusionOk="0">
                  <a:moveTo>
                    <a:pt x="79364" y="71487"/>
                  </a:moveTo>
                  <a:cubicBezTo>
                    <a:pt x="66153" y="63867"/>
                    <a:pt x="55507" y="70059"/>
                    <a:pt x="55507" y="85394"/>
                  </a:cubicBezTo>
                  <a:cubicBezTo>
                    <a:pt x="56401" y="102231"/>
                    <a:pt x="65259" y="117629"/>
                    <a:pt x="79364" y="126828"/>
                  </a:cubicBezTo>
                  <a:cubicBezTo>
                    <a:pt x="92576" y="134448"/>
                    <a:pt x="103316" y="128256"/>
                    <a:pt x="103316" y="113016"/>
                  </a:cubicBezTo>
                  <a:cubicBezTo>
                    <a:pt x="102356" y="96150"/>
                    <a:pt x="93469" y="80738"/>
                    <a:pt x="79364" y="71487"/>
                  </a:cubicBezTo>
                  <a:close/>
                  <a:moveTo>
                    <a:pt x="143141" y="81012"/>
                  </a:moveTo>
                  <a:lnTo>
                    <a:pt x="124131" y="69963"/>
                  </a:lnTo>
                  <a:cubicBezTo>
                    <a:pt x="121052" y="67857"/>
                    <a:pt x="118828" y="64715"/>
                    <a:pt x="117858" y="61105"/>
                  </a:cubicBezTo>
                  <a:lnTo>
                    <a:pt x="112916" y="41007"/>
                  </a:lnTo>
                  <a:cubicBezTo>
                    <a:pt x="111880" y="37405"/>
                    <a:pt x="109627" y="34274"/>
                    <a:pt x="106548" y="32149"/>
                  </a:cubicBezTo>
                  <a:lnTo>
                    <a:pt x="52371" y="812"/>
                  </a:lnTo>
                  <a:cubicBezTo>
                    <a:pt x="49709" y="-712"/>
                    <a:pt x="46953" y="-45"/>
                    <a:pt x="46098" y="2431"/>
                  </a:cubicBezTo>
                  <a:lnTo>
                    <a:pt x="41155" y="16719"/>
                  </a:lnTo>
                  <a:cubicBezTo>
                    <a:pt x="40271" y="18799"/>
                    <a:pt x="37867" y="19765"/>
                    <a:pt x="35795" y="18876"/>
                  </a:cubicBezTo>
                  <a:cubicBezTo>
                    <a:pt x="35462" y="18737"/>
                    <a:pt x="35158" y="18556"/>
                    <a:pt x="34882" y="18338"/>
                  </a:cubicBezTo>
                  <a:lnTo>
                    <a:pt x="15873" y="7289"/>
                  </a:lnTo>
                  <a:cubicBezTo>
                    <a:pt x="7129" y="2145"/>
                    <a:pt x="0" y="6336"/>
                    <a:pt x="0" y="16814"/>
                  </a:cubicBezTo>
                  <a:lnTo>
                    <a:pt x="0" y="99872"/>
                  </a:lnTo>
                  <a:cubicBezTo>
                    <a:pt x="608" y="111084"/>
                    <a:pt x="6501" y="121337"/>
                    <a:pt x="15873" y="127494"/>
                  </a:cubicBezTo>
                  <a:lnTo>
                    <a:pt x="143426" y="201313"/>
                  </a:lnTo>
                  <a:cubicBezTo>
                    <a:pt x="152170" y="206361"/>
                    <a:pt x="159394" y="202266"/>
                    <a:pt x="159394" y="191788"/>
                  </a:cubicBezTo>
                  <a:lnTo>
                    <a:pt x="159394" y="108444"/>
                  </a:lnTo>
                  <a:cubicBezTo>
                    <a:pt x="158700" y="97136"/>
                    <a:pt x="152655" y="86841"/>
                    <a:pt x="143141" y="80727"/>
                  </a:cubicBezTo>
                  <a:close/>
                  <a:moveTo>
                    <a:pt x="79364" y="145592"/>
                  </a:moveTo>
                  <a:cubicBezTo>
                    <a:pt x="55878" y="130194"/>
                    <a:pt x="41089" y="104524"/>
                    <a:pt x="39540" y="76440"/>
                  </a:cubicBezTo>
                  <a:cubicBezTo>
                    <a:pt x="39540" y="50913"/>
                    <a:pt x="57408" y="40626"/>
                    <a:pt x="79364" y="53390"/>
                  </a:cubicBezTo>
                  <a:cubicBezTo>
                    <a:pt x="102907" y="68733"/>
                    <a:pt x="117716" y="94435"/>
                    <a:pt x="119189" y="122541"/>
                  </a:cubicBezTo>
                  <a:cubicBezTo>
                    <a:pt x="119189" y="147687"/>
                    <a:pt x="101415" y="158070"/>
                    <a:pt x="79364" y="145306"/>
                  </a:cubicBezTo>
                  <a:close/>
                  <a:moveTo>
                    <a:pt x="137533" y="109111"/>
                  </a:moveTo>
                  <a:cubicBezTo>
                    <a:pt x="134292" y="106996"/>
                    <a:pt x="132239" y="103459"/>
                    <a:pt x="132020" y="99586"/>
                  </a:cubicBezTo>
                  <a:cubicBezTo>
                    <a:pt x="132020" y="95967"/>
                    <a:pt x="134491" y="94538"/>
                    <a:pt x="137533" y="96348"/>
                  </a:cubicBezTo>
                  <a:cubicBezTo>
                    <a:pt x="140812" y="98441"/>
                    <a:pt x="142903" y="101982"/>
                    <a:pt x="143141" y="105873"/>
                  </a:cubicBezTo>
                  <a:cubicBezTo>
                    <a:pt x="143141" y="109206"/>
                    <a:pt x="140669" y="110635"/>
                    <a:pt x="137533" y="1088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7" name="Google Shape;937;p19"/>
            <p:cNvSpPr/>
            <p:nvPr/>
          </p:nvSpPr>
          <p:spPr>
            <a:xfrm>
              <a:off x="3993280" y="2480040"/>
              <a:ext cx="134491" cy="224767"/>
            </a:xfrm>
            <a:custGeom>
              <a:avLst/>
              <a:gdLst/>
              <a:ahLst/>
              <a:cxnLst/>
              <a:rect l="l" t="t" r="r" b="b"/>
              <a:pathLst>
                <a:path w="134491" h="224767" extrusionOk="0">
                  <a:moveTo>
                    <a:pt x="134491" y="125994"/>
                  </a:moveTo>
                  <a:cubicBezTo>
                    <a:pt x="134491" y="168951"/>
                    <a:pt x="67293" y="224768"/>
                    <a:pt x="67293" y="224768"/>
                  </a:cubicBezTo>
                  <a:cubicBezTo>
                    <a:pt x="67293" y="224768"/>
                    <a:pt x="0" y="91418"/>
                    <a:pt x="0" y="48174"/>
                  </a:cubicBezTo>
                  <a:cubicBezTo>
                    <a:pt x="0" y="4931"/>
                    <a:pt x="30130" y="-12214"/>
                    <a:pt x="67293" y="9217"/>
                  </a:cubicBezTo>
                  <a:cubicBezTo>
                    <a:pt x="106975" y="35192"/>
                    <a:pt x="131935" y="78559"/>
                    <a:pt x="134491" y="1259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19"/>
            <p:cNvSpPr/>
            <p:nvPr/>
          </p:nvSpPr>
          <p:spPr>
            <a:xfrm rot="-1801764">
              <a:off x="4024636" y="2501896"/>
              <a:ext cx="71791" cy="124475"/>
            </a:xfrm>
            <a:custGeom>
              <a:avLst/>
              <a:gdLst/>
              <a:ahLst/>
              <a:cxnLst/>
              <a:rect l="l" t="t" r="r" b="b"/>
              <a:pathLst>
                <a:path w="71855" h="124586" extrusionOk="0">
                  <a:moveTo>
                    <a:pt x="71855" y="62293"/>
                  </a:moveTo>
                  <a:cubicBezTo>
                    <a:pt x="71855" y="96697"/>
                    <a:pt x="55770" y="124587"/>
                    <a:pt x="35928" y="124587"/>
                  </a:cubicBezTo>
                  <a:cubicBezTo>
                    <a:pt x="16085" y="124587"/>
                    <a:pt x="0" y="96697"/>
                    <a:pt x="0" y="62293"/>
                  </a:cubicBezTo>
                  <a:cubicBezTo>
                    <a:pt x="0" y="27890"/>
                    <a:pt x="16085" y="0"/>
                    <a:pt x="35928" y="0"/>
                  </a:cubicBezTo>
                  <a:cubicBezTo>
                    <a:pt x="55770" y="0"/>
                    <a:pt x="71855" y="27890"/>
                    <a:pt x="71855" y="62293"/>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9" name="Google Shape;939;p19"/>
            <p:cNvSpPr/>
            <p:nvPr/>
          </p:nvSpPr>
          <p:spPr>
            <a:xfrm>
              <a:off x="4492846" y="2048739"/>
              <a:ext cx="559351" cy="469824"/>
            </a:xfrm>
            <a:custGeom>
              <a:avLst/>
              <a:gdLst/>
              <a:ahLst/>
              <a:cxnLst/>
              <a:rect l="l" t="t" r="r" b="b"/>
              <a:pathLst>
                <a:path w="559351" h="469824" extrusionOk="0">
                  <a:moveTo>
                    <a:pt x="514299" y="464425"/>
                  </a:moveTo>
                  <a:lnTo>
                    <a:pt x="45147" y="192963"/>
                  </a:lnTo>
                  <a:cubicBezTo>
                    <a:pt x="20245" y="178580"/>
                    <a:pt x="0" y="139908"/>
                    <a:pt x="0" y="106571"/>
                  </a:cubicBezTo>
                  <a:lnTo>
                    <a:pt x="0" y="39610"/>
                  </a:lnTo>
                  <a:cubicBezTo>
                    <a:pt x="0" y="6273"/>
                    <a:pt x="20245" y="-8968"/>
                    <a:pt x="45147" y="5415"/>
                  </a:cubicBezTo>
                  <a:lnTo>
                    <a:pt x="514299" y="276878"/>
                  </a:lnTo>
                  <a:cubicBezTo>
                    <a:pt x="539201" y="291261"/>
                    <a:pt x="559351" y="329932"/>
                    <a:pt x="559351" y="363270"/>
                  </a:cubicBezTo>
                  <a:lnTo>
                    <a:pt x="559351" y="430135"/>
                  </a:lnTo>
                  <a:cubicBezTo>
                    <a:pt x="559351" y="463473"/>
                    <a:pt x="539201" y="478808"/>
                    <a:pt x="514299" y="4644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0" name="Google Shape;940;p19"/>
            <p:cNvSpPr/>
            <p:nvPr/>
          </p:nvSpPr>
          <p:spPr>
            <a:xfrm>
              <a:off x="4353888" y="2645824"/>
              <a:ext cx="1638988" cy="1231605"/>
            </a:xfrm>
            <a:custGeom>
              <a:avLst/>
              <a:gdLst/>
              <a:ahLst/>
              <a:cxnLst/>
              <a:rect l="l" t="t" r="r" b="b"/>
              <a:pathLst>
                <a:path w="1638988" h="1231605" extrusionOk="0">
                  <a:moveTo>
                    <a:pt x="1638989" y="734496"/>
                  </a:moveTo>
                  <a:cubicBezTo>
                    <a:pt x="1638989" y="734496"/>
                    <a:pt x="1138757" y="844986"/>
                    <a:pt x="734332" y="394835"/>
                  </a:cubicBezTo>
                  <a:cubicBezTo>
                    <a:pt x="329908" y="-55317"/>
                    <a:pt x="0" y="2405"/>
                    <a:pt x="0" y="2405"/>
                  </a:cubicBezTo>
                  <a:lnTo>
                    <a:pt x="0" y="283392"/>
                  </a:lnTo>
                  <a:lnTo>
                    <a:pt x="1638989" y="1231606"/>
                  </a:ln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1" name="Google Shape;941;p19"/>
            <p:cNvSpPr/>
            <p:nvPr/>
          </p:nvSpPr>
          <p:spPr>
            <a:xfrm>
              <a:off x="4353888" y="2645824"/>
              <a:ext cx="1638988" cy="746475"/>
            </a:xfrm>
            <a:custGeom>
              <a:avLst/>
              <a:gdLst/>
              <a:ahLst/>
              <a:cxnLst/>
              <a:rect l="l" t="t" r="r" b="b"/>
              <a:pathLst>
                <a:path w="1638988" h="746475" extrusionOk="0">
                  <a:moveTo>
                    <a:pt x="1638989" y="734496"/>
                  </a:moveTo>
                  <a:cubicBezTo>
                    <a:pt x="1638989" y="734496"/>
                    <a:pt x="1138757" y="844986"/>
                    <a:pt x="734332" y="394835"/>
                  </a:cubicBezTo>
                  <a:cubicBezTo>
                    <a:pt x="329908" y="-55317"/>
                    <a:pt x="0" y="2405"/>
                    <a:pt x="0" y="2405"/>
                  </a:cubicBezTo>
                </a:path>
              </a:pathLst>
            </a:custGeom>
            <a:noFill/>
            <a:ln w="10075" cap="flat" cmpd="sng">
              <a:solidFill>
                <a:srgbClr val="CCCED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2" name="Google Shape;942;p19"/>
            <p:cNvSpPr/>
            <p:nvPr/>
          </p:nvSpPr>
          <p:spPr>
            <a:xfrm>
              <a:off x="4257005" y="773645"/>
              <a:ext cx="165344" cy="325643"/>
            </a:xfrm>
            <a:custGeom>
              <a:avLst/>
              <a:gdLst/>
              <a:ahLst/>
              <a:cxnLst/>
              <a:rect l="l" t="t" r="r" b="b"/>
              <a:pathLst>
                <a:path w="165344" h="325643" extrusionOk="0">
                  <a:moveTo>
                    <a:pt x="94696" y="251714"/>
                  </a:moveTo>
                  <a:cubicBezTo>
                    <a:pt x="80068" y="277923"/>
                    <a:pt x="62295" y="302235"/>
                    <a:pt x="41755" y="324104"/>
                  </a:cubicBezTo>
                  <a:cubicBezTo>
                    <a:pt x="36052" y="330772"/>
                    <a:pt x="-7955" y="313912"/>
                    <a:pt x="1265" y="309150"/>
                  </a:cubicBezTo>
                  <a:cubicBezTo>
                    <a:pt x="10485" y="304387"/>
                    <a:pt x="39284" y="264192"/>
                    <a:pt x="53731" y="237331"/>
                  </a:cubicBezTo>
                  <a:cubicBezTo>
                    <a:pt x="65821" y="205263"/>
                    <a:pt x="76095" y="172541"/>
                    <a:pt x="84526" y="139319"/>
                  </a:cubicBezTo>
                  <a:cubicBezTo>
                    <a:pt x="93556" y="106458"/>
                    <a:pt x="101349" y="58261"/>
                    <a:pt x="108003" y="35592"/>
                  </a:cubicBezTo>
                  <a:cubicBezTo>
                    <a:pt x="111481" y="18487"/>
                    <a:pt x="124655" y="5022"/>
                    <a:pt x="141649" y="1207"/>
                  </a:cubicBezTo>
                  <a:cubicBezTo>
                    <a:pt x="157522" y="-2508"/>
                    <a:pt x="167787" y="1873"/>
                    <a:pt x="164841" y="21114"/>
                  </a:cubicBezTo>
                  <a:cubicBezTo>
                    <a:pt x="159423" y="54642"/>
                    <a:pt x="133475" y="185515"/>
                    <a:pt x="94696" y="25171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3" name="Google Shape;943;p19"/>
            <p:cNvSpPr/>
            <p:nvPr/>
          </p:nvSpPr>
          <p:spPr>
            <a:xfrm>
              <a:off x="4272441" y="1538278"/>
              <a:ext cx="113451" cy="88273"/>
            </a:xfrm>
            <a:custGeom>
              <a:avLst/>
              <a:gdLst/>
              <a:ahLst/>
              <a:cxnLst/>
              <a:rect l="l" t="t" r="r" b="b"/>
              <a:pathLst>
                <a:path w="113451" h="88273" extrusionOk="0">
                  <a:moveTo>
                    <a:pt x="104448" y="2"/>
                  </a:moveTo>
                  <a:cubicBezTo>
                    <a:pt x="90856" y="11146"/>
                    <a:pt x="70706" y="955"/>
                    <a:pt x="69660" y="2002"/>
                  </a:cubicBezTo>
                  <a:cubicBezTo>
                    <a:pt x="53645" y="16871"/>
                    <a:pt x="36860" y="30892"/>
                    <a:pt x="19381" y="44008"/>
                  </a:cubicBezTo>
                  <a:cubicBezTo>
                    <a:pt x="10827" y="50675"/>
                    <a:pt x="-2385" y="59629"/>
                    <a:pt x="371" y="72583"/>
                  </a:cubicBezTo>
                  <a:cubicBezTo>
                    <a:pt x="4648" y="95538"/>
                    <a:pt x="41432" y="88490"/>
                    <a:pt x="55308" y="81441"/>
                  </a:cubicBezTo>
                  <a:cubicBezTo>
                    <a:pt x="69185" y="74392"/>
                    <a:pt x="80591" y="62391"/>
                    <a:pt x="93327" y="54581"/>
                  </a:cubicBezTo>
                  <a:cubicBezTo>
                    <a:pt x="102832" y="48675"/>
                    <a:pt x="112337" y="45722"/>
                    <a:pt x="113382" y="33816"/>
                  </a:cubicBezTo>
                  <a:cubicBezTo>
                    <a:pt x="114238" y="26672"/>
                    <a:pt x="106919" y="-283"/>
                    <a:pt x="104448"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4" name="Google Shape;944;p19"/>
            <p:cNvSpPr/>
            <p:nvPr/>
          </p:nvSpPr>
          <p:spPr>
            <a:xfrm>
              <a:off x="4272622" y="1567332"/>
              <a:ext cx="113035" cy="59179"/>
            </a:xfrm>
            <a:custGeom>
              <a:avLst/>
              <a:gdLst/>
              <a:ahLst/>
              <a:cxnLst/>
              <a:rect l="l" t="t" r="r" b="b"/>
              <a:pathLst>
                <a:path w="113035" h="59179" extrusionOk="0">
                  <a:moveTo>
                    <a:pt x="113011" y="0"/>
                  </a:moveTo>
                  <a:cubicBezTo>
                    <a:pt x="111205" y="11335"/>
                    <a:pt x="102080" y="14478"/>
                    <a:pt x="92766" y="20288"/>
                  </a:cubicBezTo>
                  <a:cubicBezTo>
                    <a:pt x="79459" y="28575"/>
                    <a:pt x="67674" y="40576"/>
                    <a:pt x="53797" y="47625"/>
                  </a:cubicBezTo>
                  <a:cubicBezTo>
                    <a:pt x="39920" y="54673"/>
                    <a:pt x="9030" y="60579"/>
                    <a:pt x="0" y="44101"/>
                  </a:cubicBezTo>
                  <a:cubicBezTo>
                    <a:pt x="4847" y="66294"/>
                    <a:pt x="41060" y="59341"/>
                    <a:pt x="54747" y="52388"/>
                  </a:cubicBezTo>
                  <a:cubicBezTo>
                    <a:pt x="68434" y="45434"/>
                    <a:pt x="80029" y="33338"/>
                    <a:pt x="92766" y="25527"/>
                  </a:cubicBezTo>
                  <a:cubicBezTo>
                    <a:pt x="102271" y="19621"/>
                    <a:pt x="111775" y="16669"/>
                    <a:pt x="112821" y="4763"/>
                  </a:cubicBezTo>
                  <a:cubicBezTo>
                    <a:pt x="113011" y="3181"/>
                    <a:pt x="113077" y="1591"/>
                    <a:pt x="11301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5" name="Google Shape;945;p19"/>
            <p:cNvSpPr/>
            <p:nvPr/>
          </p:nvSpPr>
          <p:spPr>
            <a:xfrm>
              <a:off x="4135669" y="1458312"/>
              <a:ext cx="113522" cy="85076"/>
            </a:xfrm>
            <a:custGeom>
              <a:avLst/>
              <a:gdLst/>
              <a:ahLst/>
              <a:cxnLst/>
              <a:rect l="l" t="t" r="r" b="b"/>
              <a:pathLst>
                <a:path w="113522" h="85076" extrusionOk="0">
                  <a:moveTo>
                    <a:pt x="102832" y="54"/>
                  </a:moveTo>
                  <a:cubicBezTo>
                    <a:pt x="89240" y="11198"/>
                    <a:pt x="65383" y="-898"/>
                    <a:pt x="64338" y="54"/>
                  </a:cubicBezTo>
                  <a:cubicBezTo>
                    <a:pt x="50176" y="14503"/>
                    <a:pt x="35168" y="28084"/>
                    <a:pt x="19381" y="40726"/>
                  </a:cubicBezTo>
                  <a:cubicBezTo>
                    <a:pt x="10827" y="47489"/>
                    <a:pt x="-2385" y="56442"/>
                    <a:pt x="371" y="69301"/>
                  </a:cubicBezTo>
                  <a:cubicBezTo>
                    <a:pt x="4648" y="92351"/>
                    <a:pt x="41432" y="85303"/>
                    <a:pt x="55403" y="78254"/>
                  </a:cubicBezTo>
                  <a:cubicBezTo>
                    <a:pt x="69375" y="71206"/>
                    <a:pt x="80591" y="59204"/>
                    <a:pt x="93422" y="51299"/>
                  </a:cubicBezTo>
                  <a:cubicBezTo>
                    <a:pt x="102927" y="45488"/>
                    <a:pt x="112432" y="42440"/>
                    <a:pt x="113477" y="30629"/>
                  </a:cubicBezTo>
                  <a:cubicBezTo>
                    <a:pt x="114238" y="23486"/>
                    <a:pt x="105303" y="-232"/>
                    <a:pt x="102832" y="54"/>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6" name="Google Shape;946;p19"/>
            <p:cNvSpPr/>
            <p:nvPr/>
          </p:nvSpPr>
          <p:spPr>
            <a:xfrm>
              <a:off x="4135660" y="1485798"/>
              <a:ext cx="113035" cy="59179"/>
            </a:xfrm>
            <a:custGeom>
              <a:avLst/>
              <a:gdLst/>
              <a:ahLst/>
              <a:cxnLst/>
              <a:rect l="l" t="t" r="r" b="b"/>
              <a:pathLst>
                <a:path w="113035" h="59179" extrusionOk="0">
                  <a:moveTo>
                    <a:pt x="113011" y="0"/>
                  </a:moveTo>
                  <a:cubicBezTo>
                    <a:pt x="111205" y="11335"/>
                    <a:pt x="102080" y="14478"/>
                    <a:pt x="92766" y="20288"/>
                  </a:cubicBezTo>
                  <a:cubicBezTo>
                    <a:pt x="79459" y="28575"/>
                    <a:pt x="67673" y="40577"/>
                    <a:pt x="53796" y="47625"/>
                  </a:cubicBezTo>
                  <a:cubicBezTo>
                    <a:pt x="39920" y="54674"/>
                    <a:pt x="8934" y="60579"/>
                    <a:pt x="0" y="44101"/>
                  </a:cubicBezTo>
                  <a:cubicBezTo>
                    <a:pt x="4847" y="66294"/>
                    <a:pt x="40965" y="59341"/>
                    <a:pt x="54747" y="52388"/>
                  </a:cubicBezTo>
                  <a:cubicBezTo>
                    <a:pt x="68529" y="45434"/>
                    <a:pt x="79934" y="33338"/>
                    <a:pt x="92766" y="25432"/>
                  </a:cubicBezTo>
                  <a:cubicBezTo>
                    <a:pt x="102270" y="19622"/>
                    <a:pt x="111775" y="16669"/>
                    <a:pt x="112821" y="4763"/>
                  </a:cubicBezTo>
                  <a:cubicBezTo>
                    <a:pt x="113011" y="3183"/>
                    <a:pt x="113077" y="1590"/>
                    <a:pt x="11301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7" name="Google Shape;947;p19"/>
            <p:cNvSpPr/>
            <p:nvPr/>
          </p:nvSpPr>
          <p:spPr>
            <a:xfrm>
              <a:off x="4163850" y="1066881"/>
              <a:ext cx="398264" cy="482949"/>
            </a:xfrm>
            <a:custGeom>
              <a:avLst/>
              <a:gdLst/>
              <a:ahLst/>
              <a:cxnLst/>
              <a:rect l="l" t="t" r="r" b="b"/>
              <a:pathLst>
                <a:path w="398264" h="482949" extrusionOk="0">
                  <a:moveTo>
                    <a:pt x="395149" y="33155"/>
                  </a:moveTo>
                  <a:cubicBezTo>
                    <a:pt x="410261" y="127833"/>
                    <a:pt x="368346" y="163171"/>
                    <a:pt x="313789" y="183269"/>
                  </a:cubicBezTo>
                  <a:cubicBezTo>
                    <a:pt x="274630" y="197747"/>
                    <a:pt x="218742" y="220035"/>
                    <a:pt x="218742" y="220035"/>
                  </a:cubicBezTo>
                  <a:cubicBezTo>
                    <a:pt x="218742" y="220035"/>
                    <a:pt x="219502" y="240800"/>
                    <a:pt x="219882" y="287377"/>
                  </a:cubicBezTo>
                  <a:cubicBezTo>
                    <a:pt x="219882" y="328430"/>
                    <a:pt x="214940" y="477877"/>
                    <a:pt x="214940" y="477877"/>
                  </a:cubicBezTo>
                  <a:cubicBezTo>
                    <a:pt x="201814" y="484641"/>
                    <a:pt x="186245" y="484641"/>
                    <a:pt x="173119" y="477877"/>
                  </a:cubicBezTo>
                  <a:cubicBezTo>
                    <a:pt x="173119" y="477877"/>
                    <a:pt x="151164" y="363101"/>
                    <a:pt x="146506" y="311285"/>
                  </a:cubicBezTo>
                  <a:cubicBezTo>
                    <a:pt x="140138" y="241085"/>
                    <a:pt x="129398" y="195080"/>
                    <a:pt x="133010" y="179935"/>
                  </a:cubicBezTo>
                  <a:cubicBezTo>
                    <a:pt x="136146" y="166600"/>
                    <a:pt x="212754" y="128881"/>
                    <a:pt x="237086" y="108688"/>
                  </a:cubicBezTo>
                  <a:lnTo>
                    <a:pt x="76552" y="162599"/>
                  </a:lnTo>
                  <a:cubicBezTo>
                    <a:pt x="79745" y="180037"/>
                    <a:pt x="81304" y="197735"/>
                    <a:pt x="81209" y="215463"/>
                  </a:cubicBezTo>
                  <a:cubicBezTo>
                    <a:pt x="79783" y="271184"/>
                    <a:pt x="76647" y="391866"/>
                    <a:pt x="76647" y="391866"/>
                  </a:cubicBezTo>
                  <a:cubicBezTo>
                    <a:pt x="76647" y="391866"/>
                    <a:pt x="54691" y="407773"/>
                    <a:pt x="35872" y="391866"/>
                  </a:cubicBezTo>
                  <a:cubicBezTo>
                    <a:pt x="35872" y="391866"/>
                    <a:pt x="-4523" y="153074"/>
                    <a:pt x="419" y="121451"/>
                  </a:cubicBezTo>
                  <a:cubicBezTo>
                    <a:pt x="5077" y="91448"/>
                    <a:pt x="146506" y="30107"/>
                    <a:pt x="171504" y="8961"/>
                  </a:cubicBezTo>
                  <a:cubicBezTo>
                    <a:pt x="180286" y="1807"/>
                    <a:pt x="191692" y="-1275"/>
                    <a:pt x="202869" y="4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8" name="Google Shape;948;p19"/>
            <p:cNvSpPr/>
            <p:nvPr/>
          </p:nvSpPr>
          <p:spPr>
            <a:xfrm>
              <a:off x="4403391" y="743705"/>
              <a:ext cx="125692" cy="122150"/>
            </a:xfrm>
            <a:custGeom>
              <a:avLst/>
              <a:gdLst/>
              <a:ahLst/>
              <a:cxnLst/>
              <a:rect l="l" t="t" r="r" b="b"/>
              <a:pathLst>
                <a:path w="125692" h="122150" extrusionOk="0">
                  <a:moveTo>
                    <a:pt x="100101" y="0"/>
                  </a:moveTo>
                  <a:cubicBezTo>
                    <a:pt x="100101" y="0"/>
                    <a:pt x="97725" y="45053"/>
                    <a:pt x="98770" y="49054"/>
                  </a:cubicBezTo>
                  <a:cubicBezTo>
                    <a:pt x="99816" y="53054"/>
                    <a:pt x="119395" y="66294"/>
                    <a:pt x="125098" y="71057"/>
                  </a:cubicBezTo>
                  <a:cubicBezTo>
                    <a:pt x="130801" y="75819"/>
                    <a:pt x="94018" y="112205"/>
                    <a:pt x="76149" y="120396"/>
                  </a:cubicBezTo>
                  <a:cubicBezTo>
                    <a:pt x="58280" y="128588"/>
                    <a:pt x="1442" y="106966"/>
                    <a:pt x="112" y="78962"/>
                  </a:cubicBezTo>
                  <a:cubicBezTo>
                    <a:pt x="-1219" y="50959"/>
                    <a:pt x="9616" y="27622"/>
                    <a:pt x="18550" y="26384"/>
                  </a:cubicBezTo>
                  <a:cubicBezTo>
                    <a:pt x="27485" y="25146"/>
                    <a:pt x="100101" y="0"/>
                    <a:pt x="100101"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9" name="Google Shape;949;p19"/>
            <p:cNvSpPr/>
            <p:nvPr/>
          </p:nvSpPr>
          <p:spPr>
            <a:xfrm>
              <a:off x="4358991" y="760843"/>
              <a:ext cx="203859" cy="398340"/>
            </a:xfrm>
            <a:custGeom>
              <a:avLst/>
              <a:gdLst/>
              <a:ahLst/>
              <a:cxnLst/>
              <a:rect l="l" t="t" r="r" b="b"/>
              <a:pathLst>
                <a:path w="203859" h="398340" extrusionOk="0">
                  <a:moveTo>
                    <a:pt x="149443" y="39726"/>
                  </a:moveTo>
                  <a:cubicBezTo>
                    <a:pt x="149443" y="39726"/>
                    <a:pt x="116842" y="88494"/>
                    <a:pt x="71315" y="93066"/>
                  </a:cubicBezTo>
                  <a:cubicBezTo>
                    <a:pt x="56963" y="78874"/>
                    <a:pt x="55632" y="28392"/>
                    <a:pt x="75497" y="12294"/>
                  </a:cubicBezTo>
                  <a:cubicBezTo>
                    <a:pt x="75497" y="12294"/>
                    <a:pt x="57248" y="-2565"/>
                    <a:pt x="44702" y="388"/>
                  </a:cubicBezTo>
                  <a:cubicBezTo>
                    <a:pt x="31110" y="8435"/>
                    <a:pt x="20959" y="21220"/>
                    <a:pt x="16187" y="36297"/>
                  </a:cubicBezTo>
                  <a:cubicBezTo>
                    <a:pt x="4525" y="69955"/>
                    <a:pt x="-912" y="105459"/>
                    <a:pt x="125" y="141073"/>
                  </a:cubicBezTo>
                  <a:cubicBezTo>
                    <a:pt x="885" y="188697"/>
                    <a:pt x="125" y="309760"/>
                    <a:pt x="125" y="309760"/>
                  </a:cubicBezTo>
                  <a:cubicBezTo>
                    <a:pt x="5533" y="338651"/>
                    <a:pt x="22993" y="363848"/>
                    <a:pt x="48123" y="379007"/>
                  </a:cubicBezTo>
                  <a:cubicBezTo>
                    <a:pt x="81028" y="397713"/>
                    <a:pt x="119827" y="403098"/>
                    <a:pt x="156572" y="394057"/>
                  </a:cubicBezTo>
                  <a:cubicBezTo>
                    <a:pt x="179668" y="388627"/>
                    <a:pt x="188222" y="375769"/>
                    <a:pt x="196206" y="358909"/>
                  </a:cubicBezTo>
                  <a:cubicBezTo>
                    <a:pt x="194115" y="325476"/>
                    <a:pt x="180904" y="256420"/>
                    <a:pt x="186702" y="214224"/>
                  </a:cubicBezTo>
                  <a:cubicBezTo>
                    <a:pt x="192499" y="172029"/>
                    <a:pt x="201149" y="140596"/>
                    <a:pt x="203430" y="106592"/>
                  </a:cubicBezTo>
                  <a:cubicBezTo>
                    <a:pt x="205711" y="72588"/>
                    <a:pt x="198963" y="73159"/>
                    <a:pt x="181854" y="60967"/>
                  </a:cubicBezTo>
                  <a:cubicBezTo>
                    <a:pt x="171580" y="53111"/>
                    <a:pt x="160744" y="46012"/>
                    <a:pt x="149443" y="39726"/>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0" name="Google Shape;950;p19"/>
            <p:cNvSpPr/>
            <p:nvPr/>
          </p:nvSpPr>
          <p:spPr>
            <a:xfrm>
              <a:off x="4398650" y="616917"/>
              <a:ext cx="135166" cy="164844"/>
            </a:xfrm>
            <a:custGeom>
              <a:avLst/>
              <a:gdLst/>
              <a:ahLst/>
              <a:cxnLst/>
              <a:rect l="l" t="t" r="r" b="b"/>
              <a:pathLst>
                <a:path w="135166" h="164844" extrusionOk="0">
                  <a:moveTo>
                    <a:pt x="2951" y="59542"/>
                  </a:moveTo>
                  <a:lnTo>
                    <a:pt x="2951" y="59542"/>
                  </a:lnTo>
                  <a:cubicBezTo>
                    <a:pt x="8369" y="24585"/>
                    <a:pt x="33556" y="-1894"/>
                    <a:pt x="69484" y="106"/>
                  </a:cubicBezTo>
                  <a:cubicBezTo>
                    <a:pt x="107645" y="2052"/>
                    <a:pt x="137015" y="34634"/>
                    <a:pt x="135076" y="72881"/>
                  </a:cubicBezTo>
                  <a:cubicBezTo>
                    <a:pt x="133974" y="94625"/>
                    <a:pt x="122739" y="114587"/>
                    <a:pt x="104747" y="126789"/>
                  </a:cubicBezTo>
                  <a:cubicBezTo>
                    <a:pt x="103473" y="132100"/>
                    <a:pt x="101591" y="137245"/>
                    <a:pt x="99139" y="142124"/>
                  </a:cubicBezTo>
                  <a:cubicBezTo>
                    <a:pt x="86498" y="156983"/>
                    <a:pt x="48003" y="166508"/>
                    <a:pt x="36788" y="164603"/>
                  </a:cubicBezTo>
                  <a:cubicBezTo>
                    <a:pt x="23358" y="163381"/>
                    <a:pt x="12047" y="154047"/>
                    <a:pt x="8274" y="141076"/>
                  </a:cubicBezTo>
                  <a:cubicBezTo>
                    <a:pt x="-3702" y="113644"/>
                    <a:pt x="5" y="76878"/>
                    <a:pt x="2951" y="59542"/>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1" name="Google Shape;951;p19"/>
            <p:cNvSpPr/>
            <p:nvPr/>
          </p:nvSpPr>
          <p:spPr>
            <a:xfrm>
              <a:off x="4403852" y="602477"/>
              <a:ext cx="142520" cy="141227"/>
            </a:xfrm>
            <a:custGeom>
              <a:avLst/>
              <a:gdLst/>
              <a:ahLst/>
              <a:cxnLst/>
              <a:rect l="l" t="t" r="r" b="b"/>
              <a:pathLst>
                <a:path w="142520" h="141227" extrusionOk="0">
                  <a:moveTo>
                    <a:pt x="99640" y="141228"/>
                  </a:moveTo>
                  <a:lnTo>
                    <a:pt x="99640" y="141228"/>
                  </a:lnTo>
                  <a:lnTo>
                    <a:pt x="96313" y="110653"/>
                  </a:lnTo>
                  <a:cubicBezTo>
                    <a:pt x="96313" y="110653"/>
                    <a:pt x="121215" y="46073"/>
                    <a:pt x="62381" y="58456"/>
                  </a:cubicBezTo>
                  <a:cubicBezTo>
                    <a:pt x="23602" y="66647"/>
                    <a:pt x="13812" y="70267"/>
                    <a:pt x="2027" y="44168"/>
                  </a:cubicBezTo>
                  <a:cubicBezTo>
                    <a:pt x="-9759" y="18070"/>
                    <a:pt x="31586" y="-5457"/>
                    <a:pt x="81296" y="1115"/>
                  </a:cubicBezTo>
                  <a:cubicBezTo>
                    <a:pt x="116615" y="4775"/>
                    <a:pt x="143238" y="34972"/>
                    <a:pt x="142506" y="70552"/>
                  </a:cubicBezTo>
                  <a:cubicBezTo>
                    <a:pt x="141270" y="89793"/>
                    <a:pt x="136138" y="128655"/>
                    <a:pt x="99640" y="14122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2" name="Google Shape;952;p19"/>
            <p:cNvSpPr/>
            <p:nvPr/>
          </p:nvSpPr>
          <p:spPr>
            <a:xfrm>
              <a:off x="4338015" y="761231"/>
              <a:ext cx="65677" cy="95630"/>
            </a:xfrm>
            <a:custGeom>
              <a:avLst/>
              <a:gdLst/>
              <a:ahLst/>
              <a:cxnLst/>
              <a:rect l="l" t="t" r="r" b="b"/>
              <a:pathLst>
                <a:path w="65677" h="95630" extrusionOk="0">
                  <a:moveTo>
                    <a:pt x="23762" y="95631"/>
                  </a:moveTo>
                  <a:cubicBezTo>
                    <a:pt x="14780" y="95307"/>
                    <a:pt x="6264" y="91519"/>
                    <a:pt x="0" y="85058"/>
                  </a:cubicBezTo>
                  <a:cubicBezTo>
                    <a:pt x="1331" y="68294"/>
                    <a:pt x="22716" y="4667"/>
                    <a:pt x="65677" y="0"/>
                  </a:cubicBezTo>
                  <a:cubicBezTo>
                    <a:pt x="53987" y="8214"/>
                    <a:pt x="44729" y="19435"/>
                    <a:pt x="38874" y="32480"/>
                  </a:cubicBezTo>
                  <a:cubicBezTo>
                    <a:pt x="32192" y="53100"/>
                    <a:pt x="27136" y="74216"/>
                    <a:pt x="23762" y="95631"/>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3" name="Google Shape;953;p19"/>
            <p:cNvSpPr/>
            <p:nvPr/>
          </p:nvSpPr>
          <p:spPr>
            <a:xfrm>
              <a:off x="5408528" y="1603174"/>
              <a:ext cx="974325" cy="1973896"/>
            </a:xfrm>
            <a:custGeom>
              <a:avLst/>
              <a:gdLst/>
              <a:ahLst/>
              <a:cxnLst/>
              <a:rect l="l" t="t" r="r" b="b"/>
              <a:pathLst>
                <a:path w="974325" h="1973896" extrusionOk="0">
                  <a:moveTo>
                    <a:pt x="884126" y="1962979"/>
                  </a:moveTo>
                  <a:lnTo>
                    <a:pt x="90295" y="1503684"/>
                  </a:lnTo>
                  <a:cubicBezTo>
                    <a:pt x="40395" y="1475109"/>
                    <a:pt x="0" y="1397480"/>
                    <a:pt x="0" y="1330900"/>
                  </a:cubicBezTo>
                  <a:lnTo>
                    <a:pt x="0" y="79220"/>
                  </a:lnTo>
                  <a:cubicBezTo>
                    <a:pt x="0" y="12545"/>
                    <a:pt x="40395" y="-17935"/>
                    <a:pt x="90295" y="10831"/>
                  </a:cubicBezTo>
                  <a:lnTo>
                    <a:pt x="884126" y="470221"/>
                  </a:lnTo>
                  <a:cubicBezTo>
                    <a:pt x="933931" y="498796"/>
                    <a:pt x="974326" y="576425"/>
                    <a:pt x="974326" y="643005"/>
                  </a:cubicBezTo>
                  <a:lnTo>
                    <a:pt x="974326" y="1894876"/>
                  </a:lnTo>
                  <a:cubicBezTo>
                    <a:pt x="974326" y="1961551"/>
                    <a:pt x="933931" y="1991840"/>
                    <a:pt x="884126" y="1962979"/>
                  </a:cubicBezTo>
                  <a:close/>
                </a:path>
              </a:pathLst>
            </a:custGeom>
            <a:solidFill>
              <a:srgbClr val="211B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4" name="Google Shape;954;p19"/>
            <p:cNvSpPr/>
            <p:nvPr/>
          </p:nvSpPr>
          <p:spPr>
            <a:xfrm>
              <a:off x="6324400" y="3534911"/>
              <a:ext cx="27183" cy="49530"/>
            </a:xfrm>
            <a:custGeom>
              <a:avLst/>
              <a:gdLst/>
              <a:ahLst/>
              <a:cxnLst/>
              <a:rect l="l" t="t" r="r" b="b"/>
              <a:pathLst>
                <a:path w="27183" h="49530" extrusionOk="0">
                  <a:moveTo>
                    <a:pt x="0" y="49530"/>
                  </a:moveTo>
                  <a:lnTo>
                    <a:pt x="27184" y="36100"/>
                  </a:lnTo>
                  <a:lnTo>
                    <a:pt x="8840" y="0"/>
                  </a:lnTo>
                  <a:lnTo>
                    <a:pt x="0" y="49530"/>
                  </a:lnTo>
                  <a:close/>
                </a:path>
              </a:pathLst>
            </a:custGeom>
            <a:solidFill>
              <a:srgbClr val="211B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5" name="Google Shape;955;p19"/>
            <p:cNvSpPr/>
            <p:nvPr/>
          </p:nvSpPr>
          <p:spPr>
            <a:xfrm>
              <a:off x="5423355" y="1605432"/>
              <a:ext cx="45242" cy="39909"/>
            </a:xfrm>
            <a:custGeom>
              <a:avLst/>
              <a:gdLst/>
              <a:ahLst/>
              <a:cxnLst/>
              <a:rect l="l" t="t" r="r" b="b"/>
              <a:pathLst>
                <a:path w="45242" h="39909" extrusionOk="0">
                  <a:moveTo>
                    <a:pt x="0" y="12097"/>
                  </a:moveTo>
                  <a:cubicBezTo>
                    <a:pt x="7993" y="7334"/>
                    <a:pt x="16396" y="3286"/>
                    <a:pt x="25092" y="0"/>
                  </a:cubicBezTo>
                  <a:lnTo>
                    <a:pt x="45242" y="39910"/>
                  </a:lnTo>
                  <a:close/>
                </a:path>
              </a:pathLst>
            </a:custGeom>
            <a:solidFill>
              <a:srgbClr val="211B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6" name="Google Shape;956;p19"/>
            <p:cNvSpPr/>
            <p:nvPr/>
          </p:nvSpPr>
          <p:spPr>
            <a:xfrm>
              <a:off x="5387713" y="1613611"/>
              <a:ext cx="974325" cy="1973876"/>
            </a:xfrm>
            <a:custGeom>
              <a:avLst/>
              <a:gdLst/>
              <a:ahLst/>
              <a:cxnLst/>
              <a:rect l="l" t="t" r="r" b="b"/>
              <a:pathLst>
                <a:path w="974325" h="1973876" extrusionOk="0">
                  <a:moveTo>
                    <a:pt x="884126" y="1963020"/>
                  </a:moveTo>
                  <a:lnTo>
                    <a:pt x="90199" y="1503439"/>
                  </a:lnTo>
                  <a:cubicBezTo>
                    <a:pt x="40395" y="1474864"/>
                    <a:pt x="0" y="1397235"/>
                    <a:pt x="0" y="1330655"/>
                  </a:cubicBezTo>
                  <a:lnTo>
                    <a:pt x="0" y="79261"/>
                  </a:lnTo>
                  <a:cubicBezTo>
                    <a:pt x="0" y="12586"/>
                    <a:pt x="40395" y="-17990"/>
                    <a:pt x="90199" y="10871"/>
                  </a:cubicBezTo>
                  <a:lnTo>
                    <a:pt x="884126" y="470262"/>
                  </a:lnTo>
                  <a:cubicBezTo>
                    <a:pt x="933931" y="498837"/>
                    <a:pt x="974326" y="576370"/>
                    <a:pt x="974326" y="642950"/>
                  </a:cubicBezTo>
                  <a:lnTo>
                    <a:pt x="974326" y="1894630"/>
                  </a:lnTo>
                  <a:cubicBezTo>
                    <a:pt x="974326" y="1961210"/>
                    <a:pt x="933931" y="1991881"/>
                    <a:pt x="884126" y="1963020"/>
                  </a:cubicBezTo>
                  <a:close/>
                </a:path>
              </a:pathLst>
            </a:custGeom>
            <a:solidFill>
              <a:srgbClr val="2E24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7" name="Google Shape;957;p19"/>
            <p:cNvSpPr/>
            <p:nvPr/>
          </p:nvSpPr>
          <p:spPr>
            <a:xfrm>
              <a:off x="5477912" y="1749736"/>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8" name="Google Shape;958;p19"/>
            <p:cNvSpPr/>
            <p:nvPr/>
          </p:nvSpPr>
          <p:spPr>
            <a:xfrm>
              <a:off x="5649377" y="1848986"/>
              <a:ext cx="613432" cy="407098"/>
            </a:xfrm>
            <a:custGeom>
              <a:avLst/>
              <a:gdLst/>
              <a:ahLst/>
              <a:cxnLst/>
              <a:rect l="l" t="t" r="r" b="b"/>
              <a:pathLst>
                <a:path w="613432" h="407098" extrusionOk="0">
                  <a:moveTo>
                    <a:pt x="613433" y="407099"/>
                  </a:moveTo>
                  <a:lnTo>
                    <a:pt x="0" y="52102"/>
                  </a:lnTo>
                  <a:lnTo>
                    <a:pt x="0" y="0"/>
                  </a:lnTo>
                  <a:lnTo>
                    <a:pt x="613433" y="354902"/>
                  </a:lnTo>
                  <a:lnTo>
                    <a:pt x="613433" y="40709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9" name="Google Shape;959;p19"/>
            <p:cNvSpPr/>
            <p:nvPr/>
          </p:nvSpPr>
          <p:spPr>
            <a:xfrm>
              <a:off x="5477912" y="1916804"/>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0" name="Google Shape;960;p19"/>
            <p:cNvSpPr/>
            <p:nvPr/>
          </p:nvSpPr>
          <p:spPr>
            <a:xfrm>
              <a:off x="5649377" y="2015959"/>
              <a:ext cx="405945" cy="287083"/>
            </a:xfrm>
            <a:custGeom>
              <a:avLst/>
              <a:gdLst/>
              <a:ahLst/>
              <a:cxnLst/>
              <a:rect l="l" t="t" r="r" b="b"/>
              <a:pathLst>
                <a:path w="405945" h="287083" extrusionOk="0">
                  <a:moveTo>
                    <a:pt x="405945" y="287084"/>
                  </a:moveTo>
                  <a:lnTo>
                    <a:pt x="0" y="52197"/>
                  </a:lnTo>
                  <a:lnTo>
                    <a:pt x="0" y="0"/>
                  </a:lnTo>
                  <a:lnTo>
                    <a:pt x="405945" y="234887"/>
                  </a:lnTo>
                  <a:lnTo>
                    <a:pt x="405945" y="287084"/>
                  </a:ln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1" name="Google Shape;961;p19"/>
            <p:cNvSpPr/>
            <p:nvPr/>
          </p:nvSpPr>
          <p:spPr>
            <a:xfrm>
              <a:off x="5477912" y="2000338"/>
              <a:ext cx="144376" cy="135636"/>
            </a:xfrm>
            <a:custGeom>
              <a:avLst/>
              <a:gdLst/>
              <a:ahLst/>
              <a:cxnLst/>
              <a:rect l="l" t="t" r="r" b="b"/>
              <a:pathLst>
                <a:path w="144376" h="135636" extrusionOk="0">
                  <a:moveTo>
                    <a:pt x="144376" y="135636"/>
                  </a:moveTo>
                  <a:lnTo>
                    <a:pt x="0" y="52197"/>
                  </a:lnTo>
                  <a:lnTo>
                    <a:pt x="0" y="0"/>
                  </a:lnTo>
                  <a:lnTo>
                    <a:pt x="144376" y="83439"/>
                  </a:lnTo>
                  <a:lnTo>
                    <a:pt x="144376" y="135636"/>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2" name="Google Shape;962;p19"/>
            <p:cNvSpPr/>
            <p:nvPr/>
          </p:nvSpPr>
          <p:spPr>
            <a:xfrm>
              <a:off x="5649377" y="2099494"/>
              <a:ext cx="505174" cy="344519"/>
            </a:xfrm>
            <a:custGeom>
              <a:avLst/>
              <a:gdLst/>
              <a:ahLst/>
              <a:cxnLst/>
              <a:rect l="l" t="t" r="r" b="b"/>
              <a:pathLst>
                <a:path w="505174" h="344519" extrusionOk="0">
                  <a:moveTo>
                    <a:pt x="505174" y="344519"/>
                  </a:moveTo>
                  <a:lnTo>
                    <a:pt x="0" y="52197"/>
                  </a:lnTo>
                  <a:lnTo>
                    <a:pt x="0" y="0"/>
                  </a:lnTo>
                  <a:lnTo>
                    <a:pt x="505174" y="292322"/>
                  </a:lnTo>
                  <a:lnTo>
                    <a:pt x="505174" y="344519"/>
                  </a:lnTo>
                  <a:close/>
                </a:path>
              </a:pathLst>
            </a:custGeom>
            <a:solidFill>
              <a:srgbClr val="FF86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3" name="Google Shape;963;p19"/>
            <p:cNvSpPr/>
            <p:nvPr/>
          </p:nvSpPr>
          <p:spPr>
            <a:xfrm>
              <a:off x="5477912" y="2083778"/>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4" name="Google Shape;964;p19"/>
            <p:cNvSpPr/>
            <p:nvPr/>
          </p:nvSpPr>
          <p:spPr>
            <a:xfrm>
              <a:off x="5649377" y="2183028"/>
              <a:ext cx="351863" cy="255746"/>
            </a:xfrm>
            <a:custGeom>
              <a:avLst/>
              <a:gdLst/>
              <a:ahLst/>
              <a:cxnLst/>
              <a:rect l="l" t="t" r="r" b="b"/>
              <a:pathLst>
                <a:path w="351863" h="255746" extrusionOk="0">
                  <a:moveTo>
                    <a:pt x="351864" y="255746"/>
                  </a:moveTo>
                  <a:lnTo>
                    <a:pt x="0" y="52197"/>
                  </a:lnTo>
                  <a:lnTo>
                    <a:pt x="0" y="0"/>
                  </a:lnTo>
                  <a:lnTo>
                    <a:pt x="351864" y="203549"/>
                  </a:lnTo>
                  <a:lnTo>
                    <a:pt x="351864" y="255746"/>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5" name="Google Shape;965;p19"/>
            <p:cNvSpPr/>
            <p:nvPr/>
          </p:nvSpPr>
          <p:spPr>
            <a:xfrm>
              <a:off x="5477912" y="1833270"/>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6" name="Google Shape;966;p19"/>
            <p:cNvSpPr/>
            <p:nvPr/>
          </p:nvSpPr>
          <p:spPr>
            <a:xfrm>
              <a:off x="5649377" y="1932425"/>
              <a:ext cx="306716" cy="229742"/>
            </a:xfrm>
            <a:custGeom>
              <a:avLst/>
              <a:gdLst/>
              <a:ahLst/>
              <a:cxnLst/>
              <a:rect l="l" t="t" r="r" b="b"/>
              <a:pathLst>
                <a:path w="306716" h="229742" extrusionOk="0">
                  <a:moveTo>
                    <a:pt x="306716" y="229743"/>
                  </a:moveTo>
                  <a:lnTo>
                    <a:pt x="0" y="52197"/>
                  </a:lnTo>
                  <a:lnTo>
                    <a:pt x="0" y="0"/>
                  </a:lnTo>
                  <a:lnTo>
                    <a:pt x="306716" y="177451"/>
                  </a:lnTo>
                  <a:lnTo>
                    <a:pt x="306716" y="229743"/>
                  </a:lnTo>
                  <a:close/>
                </a:path>
              </a:pathLst>
            </a:custGeom>
            <a:solidFill>
              <a:srgbClr val="4D3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7" name="Google Shape;967;p19"/>
            <p:cNvSpPr/>
            <p:nvPr/>
          </p:nvSpPr>
          <p:spPr>
            <a:xfrm>
              <a:off x="5477912" y="2167312"/>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8" name="Google Shape;968;p19"/>
            <p:cNvSpPr/>
            <p:nvPr/>
          </p:nvSpPr>
          <p:spPr>
            <a:xfrm>
              <a:off x="5649377" y="2266467"/>
              <a:ext cx="180399" cy="156591"/>
            </a:xfrm>
            <a:custGeom>
              <a:avLst/>
              <a:gdLst/>
              <a:ahLst/>
              <a:cxnLst/>
              <a:rect l="l" t="t" r="r" b="b"/>
              <a:pathLst>
                <a:path w="180399" h="156591" extrusionOk="0">
                  <a:moveTo>
                    <a:pt x="180399" y="156591"/>
                  </a:moveTo>
                  <a:lnTo>
                    <a:pt x="0" y="52197"/>
                  </a:lnTo>
                  <a:lnTo>
                    <a:pt x="0" y="0"/>
                  </a:lnTo>
                  <a:lnTo>
                    <a:pt x="180399" y="104394"/>
                  </a:lnTo>
                  <a:lnTo>
                    <a:pt x="180399" y="15659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9" name="Google Shape;969;p19"/>
            <p:cNvSpPr/>
            <p:nvPr/>
          </p:nvSpPr>
          <p:spPr>
            <a:xfrm>
              <a:off x="5477912" y="2334380"/>
              <a:ext cx="144376" cy="135636"/>
            </a:xfrm>
            <a:custGeom>
              <a:avLst/>
              <a:gdLst/>
              <a:ahLst/>
              <a:cxnLst/>
              <a:rect l="l" t="t" r="r" b="b"/>
              <a:pathLst>
                <a:path w="144376" h="135636" extrusionOk="0">
                  <a:moveTo>
                    <a:pt x="144376" y="135636"/>
                  </a:moveTo>
                  <a:lnTo>
                    <a:pt x="0" y="52197"/>
                  </a:lnTo>
                  <a:lnTo>
                    <a:pt x="0" y="0"/>
                  </a:lnTo>
                  <a:lnTo>
                    <a:pt x="144376" y="83534"/>
                  </a:lnTo>
                  <a:lnTo>
                    <a:pt x="144376" y="135636"/>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0" name="Google Shape;970;p19"/>
            <p:cNvSpPr/>
            <p:nvPr/>
          </p:nvSpPr>
          <p:spPr>
            <a:xfrm>
              <a:off x="5649377" y="2433536"/>
              <a:ext cx="568380" cy="381000"/>
            </a:xfrm>
            <a:custGeom>
              <a:avLst/>
              <a:gdLst/>
              <a:ahLst/>
              <a:cxnLst/>
              <a:rect l="l" t="t" r="r" b="b"/>
              <a:pathLst>
                <a:path w="568380" h="381000" extrusionOk="0">
                  <a:moveTo>
                    <a:pt x="568380" y="381000"/>
                  </a:moveTo>
                  <a:lnTo>
                    <a:pt x="0" y="52197"/>
                  </a:lnTo>
                  <a:lnTo>
                    <a:pt x="0" y="0"/>
                  </a:lnTo>
                  <a:lnTo>
                    <a:pt x="568380" y="328803"/>
                  </a:lnTo>
                  <a:lnTo>
                    <a:pt x="568380" y="381000"/>
                  </a:ln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1" name="Google Shape;971;p19"/>
            <p:cNvSpPr/>
            <p:nvPr/>
          </p:nvSpPr>
          <p:spPr>
            <a:xfrm>
              <a:off x="5477912" y="2417819"/>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2" name="Google Shape;972;p19"/>
            <p:cNvSpPr/>
            <p:nvPr/>
          </p:nvSpPr>
          <p:spPr>
            <a:xfrm>
              <a:off x="5649377" y="2517070"/>
              <a:ext cx="171369" cy="151352"/>
            </a:xfrm>
            <a:custGeom>
              <a:avLst/>
              <a:gdLst/>
              <a:ahLst/>
              <a:cxnLst/>
              <a:rect l="l" t="t" r="r" b="b"/>
              <a:pathLst>
                <a:path w="171369" h="151352" extrusionOk="0">
                  <a:moveTo>
                    <a:pt x="171370" y="151352"/>
                  </a:moveTo>
                  <a:lnTo>
                    <a:pt x="0" y="52197"/>
                  </a:lnTo>
                  <a:lnTo>
                    <a:pt x="0" y="0"/>
                  </a:lnTo>
                  <a:lnTo>
                    <a:pt x="171370" y="99155"/>
                  </a:lnTo>
                  <a:lnTo>
                    <a:pt x="171370" y="151352"/>
                  </a:lnTo>
                  <a:close/>
                </a:path>
              </a:pathLst>
            </a:custGeom>
            <a:solidFill>
              <a:srgbClr val="FF86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3" name="Google Shape;973;p19"/>
            <p:cNvSpPr/>
            <p:nvPr/>
          </p:nvSpPr>
          <p:spPr>
            <a:xfrm>
              <a:off x="5477912" y="2501354"/>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4" name="Google Shape;974;p19"/>
            <p:cNvSpPr/>
            <p:nvPr/>
          </p:nvSpPr>
          <p:spPr>
            <a:xfrm>
              <a:off x="5649377" y="2600604"/>
              <a:ext cx="505174" cy="344424"/>
            </a:xfrm>
            <a:custGeom>
              <a:avLst/>
              <a:gdLst/>
              <a:ahLst/>
              <a:cxnLst/>
              <a:rect l="l" t="t" r="r" b="b"/>
              <a:pathLst>
                <a:path w="505174" h="344424" extrusionOk="0">
                  <a:moveTo>
                    <a:pt x="505174" y="344424"/>
                  </a:moveTo>
                  <a:lnTo>
                    <a:pt x="0" y="52102"/>
                  </a:lnTo>
                  <a:lnTo>
                    <a:pt x="0" y="0"/>
                  </a:lnTo>
                  <a:lnTo>
                    <a:pt x="505174" y="292227"/>
                  </a:lnTo>
                  <a:lnTo>
                    <a:pt x="505174" y="344424"/>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5" name="Google Shape;975;p19"/>
            <p:cNvSpPr/>
            <p:nvPr/>
          </p:nvSpPr>
          <p:spPr>
            <a:xfrm>
              <a:off x="5477912" y="2250846"/>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6" name="Google Shape;976;p19"/>
            <p:cNvSpPr/>
            <p:nvPr/>
          </p:nvSpPr>
          <p:spPr>
            <a:xfrm>
              <a:off x="5649377" y="2350001"/>
              <a:ext cx="478085" cy="328898"/>
            </a:xfrm>
            <a:custGeom>
              <a:avLst/>
              <a:gdLst/>
              <a:ahLst/>
              <a:cxnLst/>
              <a:rect l="l" t="t" r="r" b="b"/>
              <a:pathLst>
                <a:path w="478085" h="328898" extrusionOk="0">
                  <a:moveTo>
                    <a:pt x="478086" y="328898"/>
                  </a:moveTo>
                  <a:lnTo>
                    <a:pt x="0" y="52197"/>
                  </a:lnTo>
                  <a:lnTo>
                    <a:pt x="0" y="0"/>
                  </a:lnTo>
                  <a:lnTo>
                    <a:pt x="478086" y="276701"/>
                  </a:lnTo>
                  <a:lnTo>
                    <a:pt x="478086" y="328898"/>
                  </a:lnTo>
                  <a:close/>
                </a:path>
              </a:pathLst>
            </a:custGeom>
            <a:solidFill>
              <a:srgbClr val="4D3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7" name="Google Shape;977;p19"/>
            <p:cNvSpPr/>
            <p:nvPr/>
          </p:nvSpPr>
          <p:spPr>
            <a:xfrm>
              <a:off x="5477912" y="2584888"/>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8" name="Google Shape;978;p19"/>
            <p:cNvSpPr/>
            <p:nvPr/>
          </p:nvSpPr>
          <p:spPr>
            <a:xfrm>
              <a:off x="5649377" y="2684043"/>
              <a:ext cx="63110" cy="88773"/>
            </a:xfrm>
            <a:custGeom>
              <a:avLst/>
              <a:gdLst/>
              <a:ahLst/>
              <a:cxnLst/>
              <a:rect l="l" t="t" r="r" b="b"/>
              <a:pathLst>
                <a:path w="63110" h="88773" extrusionOk="0">
                  <a:moveTo>
                    <a:pt x="63111" y="88773"/>
                  </a:moveTo>
                  <a:lnTo>
                    <a:pt x="0" y="52197"/>
                  </a:lnTo>
                  <a:lnTo>
                    <a:pt x="0" y="0"/>
                  </a:lnTo>
                  <a:lnTo>
                    <a:pt x="63111" y="36576"/>
                  </a:lnTo>
                  <a:lnTo>
                    <a:pt x="63111" y="8877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9" name="Google Shape;979;p19"/>
            <p:cNvSpPr/>
            <p:nvPr/>
          </p:nvSpPr>
          <p:spPr>
            <a:xfrm>
              <a:off x="5477912" y="2751956"/>
              <a:ext cx="144376" cy="135636"/>
            </a:xfrm>
            <a:custGeom>
              <a:avLst/>
              <a:gdLst/>
              <a:ahLst/>
              <a:cxnLst/>
              <a:rect l="l" t="t" r="r" b="b"/>
              <a:pathLst>
                <a:path w="144376" h="135636" extrusionOk="0">
                  <a:moveTo>
                    <a:pt x="144376" y="135636"/>
                  </a:moveTo>
                  <a:lnTo>
                    <a:pt x="0" y="52197"/>
                  </a:lnTo>
                  <a:lnTo>
                    <a:pt x="0" y="0"/>
                  </a:lnTo>
                  <a:lnTo>
                    <a:pt x="144376" y="83534"/>
                  </a:lnTo>
                  <a:lnTo>
                    <a:pt x="144376" y="135636"/>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0" name="Google Shape;980;p19"/>
            <p:cNvSpPr/>
            <p:nvPr/>
          </p:nvSpPr>
          <p:spPr>
            <a:xfrm>
              <a:off x="5649377" y="2851112"/>
              <a:ext cx="117287" cy="120014"/>
            </a:xfrm>
            <a:custGeom>
              <a:avLst/>
              <a:gdLst/>
              <a:ahLst/>
              <a:cxnLst/>
              <a:rect l="l" t="t" r="r" b="b"/>
              <a:pathLst>
                <a:path w="117287" h="120014" extrusionOk="0">
                  <a:moveTo>
                    <a:pt x="117288" y="120015"/>
                  </a:moveTo>
                  <a:lnTo>
                    <a:pt x="0" y="52197"/>
                  </a:lnTo>
                  <a:lnTo>
                    <a:pt x="0" y="0"/>
                  </a:lnTo>
                  <a:lnTo>
                    <a:pt x="117288" y="67818"/>
                  </a:lnTo>
                  <a:lnTo>
                    <a:pt x="117288" y="120015"/>
                  </a:ln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1" name="Google Shape;981;p19"/>
            <p:cNvSpPr/>
            <p:nvPr/>
          </p:nvSpPr>
          <p:spPr>
            <a:xfrm>
              <a:off x="5477912" y="2835395"/>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2" name="Google Shape;982;p19"/>
            <p:cNvSpPr/>
            <p:nvPr/>
          </p:nvSpPr>
          <p:spPr>
            <a:xfrm>
              <a:off x="5649377" y="2934646"/>
              <a:ext cx="306716" cy="229647"/>
            </a:xfrm>
            <a:custGeom>
              <a:avLst/>
              <a:gdLst/>
              <a:ahLst/>
              <a:cxnLst/>
              <a:rect l="l" t="t" r="r" b="b"/>
              <a:pathLst>
                <a:path w="306716" h="229647" extrusionOk="0">
                  <a:moveTo>
                    <a:pt x="306716" y="229648"/>
                  </a:moveTo>
                  <a:lnTo>
                    <a:pt x="0" y="52197"/>
                  </a:lnTo>
                  <a:lnTo>
                    <a:pt x="0" y="0"/>
                  </a:lnTo>
                  <a:lnTo>
                    <a:pt x="306716" y="177451"/>
                  </a:lnTo>
                  <a:lnTo>
                    <a:pt x="306716" y="229648"/>
                  </a:lnTo>
                  <a:close/>
                </a:path>
              </a:pathLst>
            </a:custGeom>
            <a:solidFill>
              <a:srgbClr val="FF86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3" name="Google Shape;983;p19"/>
            <p:cNvSpPr/>
            <p:nvPr/>
          </p:nvSpPr>
          <p:spPr>
            <a:xfrm>
              <a:off x="5477912" y="2918929"/>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4" name="Google Shape;984;p19"/>
            <p:cNvSpPr/>
            <p:nvPr/>
          </p:nvSpPr>
          <p:spPr>
            <a:xfrm>
              <a:off x="5649377" y="3018085"/>
              <a:ext cx="487115" cy="334137"/>
            </a:xfrm>
            <a:custGeom>
              <a:avLst/>
              <a:gdLst/>
              <a:ahLst/>
              <a:cxnLst/>
              <a:rect l="l" t="t" r="r" b="b"/>
              <a:pathLst>
                <a:path w="487115" h="334137" extrusionOk="0">
                  <a:moveTo>
                    <a:pt x="487115" y="334137"/>
                  </a:moveTo>
                  <a:lnTo>
                    <a:pt x="0" y="52197"/>
                  </a:lnTo>
                  <a:lnTo>
                    <a:pt x="0" y="0"/>
                  </a:lnTo>
                  <a:lnTo>
                    <a:pt x="487115" y="281940"/>
                  </a:lnTo>
                  <a:lnTo>
                    <a:pt x="487115" y="334137"/>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5" name="Google Shape;985;p19"/>
            <p:cNvSpPr/>
            <p:nvPr/>
          </p:nvSpPr>
          <p:spPr>
            <a:xfrm>
              <a:off x="5477912" y="2668422"/>
              <a:ext cx="144376" cy="135731"/>
            </a:xfrm>
            <a:custGeom>
              <a:avLst/>
              <a:gdLst/>
              <a:ahLst/>
              <a:cxnLst/>
              <a:rect l="l" t="t" r="r" b="b"/>
              <a:pathLst>
                <a:path w="144376" h="135731" extrusionOk="0">
                  <a:moveTo>
                    <a:pt x="144376" y="135731"/>
                  </a:moveTo>
                  <a:lnTo>
                    <a:pt x="0" y="52197"/>
                  </a:lnTo>
                  <a:lnTo>
                    <a:pt x="0" y="0"/>
                  </a:lnTo>
                  <a:lnTo>
                    <a:pt x="144376" y="83534"/>
                  </a:lnTo>
                  <a:lnTo>
                    <a:pt x="144376" y="1357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6" name="Google Shape;986;p19"/>
            <p:cNvSpPr/>
            <p:nvPr/>
          </p:nvSpPr>
          <p:spPr>
            <a:xfrm>
              <a:off x="5649377" y="2767577"/>
              <a:ext cx="613432" cy="407193"/>
            </a:xfrm>
            <a:custGeom>
              <a:avLst/>
              <a:gdLst/>
              <a:ahLst/>
              <a:cxnLst/>
              <a:rect l="l" t="t" r="r" b="b"/>
              <a:pathLst>
                <a:path w="613432" h="407193" extrusionOk="0">
                  <a:moveTo>
                    <a:pt x="613433" y="407194"/>
                  </a:moveTo>
                  <a:lnTo>
                    <a:pt x="0" y="52197"/>
                  </a:lnTo>
                  <a:lnTo>
                    <a:pt x="0" y="0"/>
                  </a:lnTo>
                  <a:lnTo>
                    <a:pt x="613433" y="354902"/>
                  </a:lnTo>
                  <a:lnTo>
                    <a:pt x="613433" y="407194"/>
                  </a:lnTo>
                  <a:close/>
                </a:path>
              </a:pathLst>
            </a:custGeom>
            <a:solidFill>
              <a:srgbClr val="4D3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7" name="Google Shape;987;p19"/>
            <p:cNvSpPr/>
            <p:nvPr/>
          </p:nvSpPr>
          <p:spPr>
            <a:xfrm>
              <a:off x="1926580" y="1674106"/>
              <a:ext cx="1230952" cy="1017480"/>
            </a:xfrm>
            <a:custGeom>
              <a:avLst/>
              <a:gdLst/>
              <a:ahLst/>
              <a:cxnLst/>
              <a:rect l="l" t="t" r="r" b="b"/>
              <a:pathLst>
                <a:path w="1230952" h="1017480" extrusionOk="0">
                  <a:moveTo>
                    <a:pt x="342929" y="947072"/>
                  </a:moveTo>
                  <a:lnTo>
                    <a:pt x="256246" y="902495"/>
                  </a:lnTo>
                  <a:lnTo>
                    <a:pt x="74612" y="1007270"/>
                  </a:lnTo>
                  <a:cubicBezTo>
                    <a:pt x="33457" y="1031082"/>
                    <a:pt x="0" y="1011842"/>
                    <a:pt x="0" y="964122"/>
                  </a:cubicBezTo>
                  <a:lnTo>
                    <a:pt x="0" y="765811"/>
                  </a:lnTo>
                  <a:cubicBezTo>
                    <a:pt x="2848" y="713186"/>
                    <a:pt x="30561" y="665065"/>
                    <a:pt x="74612" y="636271"/>
                  </a:cubicBezTo>
                  <a:lnTo>
                    <a:pt x="1156341" y="10193"/>
                  </a:lnTo>
                  <a:cubicBezTo>
                    <a:pt x="1197496" y="-13620"/>
                    <a:pt x="1230953" y="5716"/>
                    <a:pt x="1230953" y="53341"/>
                  </a:cubicBezTo>
                  <a:lnTo>
                    <a:pt x="1230953" y="252318"/>
                  </a:lnTo>
                  <a:cubicBezTo>
                    <a:pt x="1228101" y="304944"/>
                    <a:pt x="1200395" y="353064"/>
                    <a:pt x="1156341" y="381859"/>
                  </a:cubicBezTo>
                  <a:lnTo>
                    <a:pt x="429042" y="802292"/>
                  </a:lnTo>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8" name="Google Shape;988;p19"/>
            <p:cNvSpPr/>
            <p:nvPr/>
          </p:nvSpPr>
          <p:spPr>
            <a:xfrm>
              <a:off x="3112195" y="1676584"/>
              <a:ext cx="59119" cy="52197"/>
            </a:xfrm>
            <a:custGeom>
              <a:avLst/>
              <a:gdLst/>
              <a:ahLst/>
              <a:cxnLst/>
              <a:rect l="l" t="t" r="r" b="b"/>
              <a:pathLst>
                <a:path w="59119" h="52197" extrusionOk="0">
                  <a:moveTo>
                    <a:pt x="18249" y="0"/>
                  </a:moveTo>
                  <a:lnTo>
                    <a:pt x="59119" y="16574"/>
                  </a:lnTo>
                  <a:lnTo>
                    <a:pt x="24522" y="52197"/>
                  </a:lnTo>
                  <a:lnTo>
                    <a:pt x="0" y="12859"/>
                  </a:lnTo>
                  <a:lnTo>
                    <a:pt x="18249" y="0"/>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9" name="Google Shape;989;p19"/>
            <p:cNvSpPr/>
            <p:nvPr/>
          </p:nvSpPr>
          <p:spPr>
            <a:xfrm>
              <a:off x="2269509" y="2593746"/>
              <a:ext cx="43151" cy="44767"/>
            </a:xfrm>
            <a:custGeom>
              <a:avLst/>
              <a:gdLst/>
              <a:ahLst/>
              <a:cxnLst/>
              <a:rect l="l" t="t" r="r" b="b"/>
              <a:pathLst>
                <a:path w="43151" h="44767" extrusionOk="0">
                  <a:moveTo>
                    <a:pt x="0" y="27432"/>
                  </a:moveTo>
                  <a:lnTo>
                    <a:pt x="43056" y="44767"/>
                  </a:lnTo>
                  <a:lnTo>
                    <a:pt x="43151" y="7620"/>
                  </a:lnTo>
                  <a:lnTo>
                    <a:pt x="5038" y="0"/>
                  </a:lnTo>
                  <a:lnTo>
                    <a:pt x="0" y="27432"/>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0" name="Google Shape;990;p19"/>
            <p:cNvSpPr/>
            <p:nvPr/>
          </p:nvSpPr>
          <p:spPr>
            <a:xfrm>
              <a:off x="1950116" y="2650325"/>
              <a:ext cx="58584" cy="57547"/>
            </a:xfrm>
            <a:custGeom>
              <a:avLst/>
              <a:gdLst/>
              <a:ahLst/>
              <a:cxnLst/>
              <a:rect l="l" t="t" r="r" b="b"/>
              <a:pathLst>
                <a:path w="58584" h="57547" extrusionOk="0">
                  <a:moveTo>
                    <a:pt x="48415" y="57150"/>
                  </a:moveTo>
                  <a:cubicBezTo>
                    <a:pt x="50030" y="60579"/>
                    <a:pt x="1747" y="40767"/>
                    <a:pt x="36" y="38100"/>
                  </a:cubicBezTo>
                  <a:cubicBezTo>
                    <a:pt x="-1675" y="35433"/>
                    <a:pt x="58585" y="0"/>
                    <a:pt x="5858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1" name="Google Shape;991;p19"/>
            <p:cNvSpPr/>
            <p:nvPr/>
          </p:nvSpPr>
          <p:spPr>
            <a:xfrm>
              <a:off x="1969256" y="1691533"/>
              <a:ext cx="1231332" cy="1017436"/>
            </a:xfrm>
            <a:custGeom>
              <a:avLst/>
              <a:gdLst/>
              <a:ahLst/>
              <a:cxnLst/>
              <a:rect l="l" t="t" r="r" b="b"/>
              <a:pathLst>
                <a:path w="1231332" h="1017436" extrusionOk="0">
                  <a:moveTo>
                    <a:pt x="429422" y="802106"/>
                  </a:moveTo>
                  <a:lnTo>
                    <a:pt x="1156721" y="381386"/>
                  </a:lnTo>
                  <a:cubicBezTo>
                    <a:pt x="1200737" y="352554"/>
                    <a:pt x="1228443" y="304462"/>
                    <a:pt x="1231333" y="251846"/>
                  </a:cubicBezTo>
                  <a:lnTo>
                    <a:pt x="1231333" y="53250"/>
                  </a:lnTo>
                  <a:cubicBezTo>
                    <a:pt x="1231333" y="5625"/>
                    <a:pt x="1197876" y="-13425"/>
                    <a:pt x="1156721" y="10007"/>
                  </a:cubicBezTo>
                  <a:lnTo>
                    <a:pt x="74612" y="636085"/>
                  </a:lnTo>
                  <a:cubicBezTo>
                    <a:pt x="30584" y="664898"/>
                    <a:pt x="2878" y="713009"/>
                    <a:pt x="0" y="765625"/>
                  </a:cubicBezTo>
                  <a:lnTo>
                    <a:pt x="0" y="964221"/>
                  </a:lnTo>
                  <a:cubicBezTo>
                    <a:pt x="0" y="1011846"/>
                    <a:pt x="33457" y="1030896"/>
                    <a:pt x="74612" y="1007369"/>
                  </a:cubicBezTo>
                  <a:lnTo>
                    <a:pt x="256246" y="902594"/>
                  </a:lnTo>
                  <a:lnTo>
                    <a:pt x="343309" y="947266"/>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2" name="Google Shape;992;p19"/>
            <p:cNvSpPr/>
            <p:nvPr/>
          </p:nvSpPr>
          <p:spPr>
            <a:xfrm>
              <a:off x="2066299" y="1805171"/>
              <a:ext cx="1037246" cy="669226"/>
            </a:xfrm>
            <a:custGeom>
              <a:avLst/>
              <a:gdLst/>
              <a:ahLst/>
              <a:cxnLst/>
              <a:rect l="l" t="t" r="r" b="b"/>
              <a:pathLst>
                <a:path w="1037246" h="669226" extrusionOk="0">
                  <a:moveTo>
                    <a:pt x="1037247" y="69152"/>
                  </a:moveTo>
                  <a:lnTo>
                    <a:pt x="0" y="669227"/>
                  </a:lnTo>
                  <a:lnTo>
                    <a:pt x="0" y="600170"/>
                  </a:lnTo>
                  <a:lnTo>
                    <a:pt x="1037247" y="0"/>
                  </a:lnTo>
                  <a:lnTo>
                    <a:pt x="1037247" y="6915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3" name="Google Shape;993;p19"/>
            <p:cNvSpPr/>
            <p:nvPr/>
          </p:nvSpPr>
          <p:spPr>
            <a:xfrm>
              <a:off x="2066299" y="2133308"/>
              <a:ext cx="679110" cy="462057"/>
            </a:xfrm>
            <a:custGeom>
              <a:avLst/>
              <a:gdLst/>
              <a:ahLst/>
              <a:cxnLst/>
              <a:rect l="l" t="t" r="r" b="b"/>
              <a:pathLst>
                <a:path w="679110" h="462057" extrusionOk="0">
                  <a:moveTo>
                    <a:pt x="679110" y="69151"/>
                  </a:moveTo>
                  <a:lnTo>
                    <a:pt x="0" y="462058"/>
                  </a:lnTo>
                  <a:lnTo>
                    <a:pt x="0" y="392906"/>
                  </a:lnTo>
                  <a:lnTo>
                    <a:pt x="679110" y="0"/>
                  </a:lnTo>
                  <a:lnTo>
                    <a:pt x="679110" y="6915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94" name="Google Shape;994;p19"/>
            <p:cNvGrpSpPr/>
            <p:nvPr/>
          </p:nvGrpSpPr>
          <p:grpSpPr>
            <a:xfrm>
              <a:off x="4146745" y="1006881"/>
              <a:ext cx="330894" cy="250785"/>
              <a:chOff x="6621095" y="1452181"/>
              <a:chExt cx="330894" cy="250785"/>
            </a:xfrm>
          </p:grpSpPr>
          <p:sp>
            <p:nvSpPr>
              <p:cNvPr id="995" name="Google Shape;995;p19"/>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6" name="Google Shape;996;p19"/>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7" name="Google Shape;997;p19"/>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8" name="Google Shape;998;p19"/>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9" name="Google Shape;999;p19"/>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00" name="Google Shape;1000;p19"/>
            <p:cNvSpPr/>
            <p:nvPr/>
          </p:nvSpPr>
          <p:spPr>
            <a:xfrm>
              <a:off x="4444588" y="826743"/>
              <a:ext cx="153590" cy="431871"/>
            </a:xfrm>
            <a:custGeom>
              <a:avLst/>
              <a:gdLst/>
              <a:ahLst/>
              <a:cxnLst/>
              <a:rect l="l" t="t" r="r" b="b"/>
              <a:pathLst>
                <a:path w="153590" h="431871" extrusionOk="0">
                  <a:moveTo>
                    <a:pt x="11570" y="362351"/>
                  </a:moveTo>
                  <a:cubicBezTo>
                    <a:pt x="19754" y="356891"/>
                    <a:pt x="28299" y="351990"/>
                    <a:pt x="37138" y="347682"/>
                  </a:cubicBezTo>
                  <a:cubicBezTo>
                    <a:pt x="45379" y="345048"/>
                    <a:pt x="52878" y="340475"/>
                    <a:pt x="58999" y="334347"/>
                  </a:cubicBezTo>
                  <a:cubicBezTo>
                    <a:pt x="66983" y="326537"/>
                    <a:pt x="80099" y="296819"/>
                    <a:pt x="89509" y="267672"/>
                  </a:cubicBezTo>
                  <a:cubicBezTo>
                    <a:pt x="98871" y="234986"/>
                    <a:pt x="102568" y="200933"/>
                    <a:pt x="100439" y="166993"/>
                  </a:cubicBezTo>
                  <a:cubicBezTo>
                    <a:pt x="96542" y="126321"/>
                    <a:pt x="81905" y="69457"/>
                    <a:pt x="78198" y="46121"/>
                  </a:cubicBezTo>
                  <a:cubicBezTo>
                    <a:pt x="74491" y="22785"/>
                    <a:pt x="82000" y="13355"/>
                    <a:pt x="92930" y="4782"/>
                  </a:cubicBezTo>
                  <a:cubicBezTo>
                    <a:pt x="105667" y="-5314"/>
                    <a:pt x="123250" y="-837"/>
                    <a:pt x="132660" y="31929"/>
                  </a:cubicBezTo>
                  <a:cubicBezTo>
                    <a:pt x="144779" y="77261"/>
                    <a:pt x="151793" y="123811"/>
                    <a:pt x="153570" y="170708"/>
                  </a:cubicBezTo>
                  <a:cubicBezTo>
                    <a:pt x="153960" y="205545"/>
                    <a:pt x="148599" y="240208"/>
                    <a:pt x="137698" y="273292"/>
                  </a:cubicBezTo>
                  <a:cubicBezTo>
                    <a:pt x="128012" y="301634"/>
                    <a:pt x="114924" y="328691"/>
                    <a:pt x="98728" y="353874"/>
                  </a:cubicBezTo>
                  <a:cubicBezTo>
                    <a:pt x="94261" y="361398"/>
                    <a:pt x="92740" y="368161"/>
                    <a:pt x="85897" y="383592"/>
                  </a:cubicBezTo>
                  <a:cubicBezTo>
                    <a:pt x="79329" y="399096"/>
                    <a:pt x="69083" y="412763"/>
                    <a:pt x="56052" y="423406"/>
                  </a:cubicBezTo>
                  <a:cubicBezTo>
                    <a:pt x="44647" y="431598"/>
                    <a:pt x="39229" y="432931"/>
                    <a:pt x="36473" y="431217"/>
                  </a:cubicBezTo>
                  <a:cubicBezTo>
                    <a:pt x="33716" y="429502"/>
                    <a:pt x="33811" y="425597"/>
                    <a:pt x="38659" y="421692"/>
                  </a:cubicBezTo>
                  <a:cubicBezTo>
                    <a:pt x="46747" y="415317"/>
                    <a:pt x="53638" y="407542"/>
                    <a:pt x="58999" y="398736"/>
                  </a:cubicBezTo>
                  <a:cubicBezTo>
                    <a:pt x="58999" y="398736"/>
                    <a:pt x="49019" y="408833"/>
                    <a:pt x="42461" y="414357"/>
                  </a:cubicBezTo>
                  <a:cubicBezTo>
                    <a:pt x="36691" y="419245"/>
                    <a:pt x="30295" y="423344"/>
                    <a:pt x="23451" y="426549"/>
                  </a:cubicBezTo>
                  <a:cubicBezTo>
                    <a:pt x="16798" y="429502"/>
                    <a:pt x="7483" y="423787"/>
                    <a:pt x="12236" y="419310"/>
                  </a:cubicBezTo>
                  <a:cubicBezTo>
                    <a:pt x="16988" y="414834"/>
                    <a:pt x="21740" y="412548"/>
                    <a:pt x="31245" y="404261"/>
                  </a:cubicBezTo>
                  <a:cubicBezTo>
                    <a:pt x="36359" y="399914"/>
                    <a:pt x="40921" y="394956"/>
                    <a:pt x="44837" y="389497"/>
                  </a:cubicBezTo>
                  <a:cubicBezTo>
                    <a:pt x="38146" y="394658"/>
                    <a:pt x="31064" y="399276"/>
                    <a:pt x="23641" y="403308"/>
                  </a:cubicBezTo>
                  <a:cubicBezTo>
                    <a:pt x="17910" y="406783"/>
                    <a:pt x="11333" y="408597"/>
                    <a:pt x="4632" y="408547"/>
                  </a:cubicBezTo>
                  <a:cubicBezTo>
                    <a:pt x="1115" y="408547"/>
                    <a:pt x="-3162" y="403404"/>
                    <a:pt x="3491" y="399022"/>
                  </a:cubicBezTo>
                  <a:cubicBezTo>
                    <a:pt x="12635" y="394058"/>
                    <a:pt x="21161" y="388014"/>
                    <a:pt x="28869" y="381020"/>
                  </a:cubicBezTo>
                  <a:cubicBezTo>
                    <a:pt x="36187" y="373781"/>
                    <a:pt x="40275" y="367590"/>
                    <a:pt x="38374" y="367494"/>
                  </a:cubicBezTo>
                  <a:cubicBezTo>
                    <a:pt x="36473" y="367399"/>
                    <a:pt x="32290" y="371876"/>
                    <a:pt x="23736" y="374638"/>
                  </a:cubicBezTo>
                  <a:cubicBezTo>
                    <a:pt x="15182" y="377400"/>
                    <a:pt x="5963" y="374638"/>
                    <a:pt x="4727" y="370161"/>
                  </a:cubicBezTo>
                  <a:cubicBezTo>
                    <a:pt x="3491" y="365685"/>
                    <a:pt x="3586" y="366256"/>
                    <a:pt x="11570" y="362351"/>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1" name="Google Shape;1001;p19"/>
            <p:cNvSpPr/>
            <p:nvPr/>
          </p:nvSpPr>
          <p:spPr>
            <a:xfrm>
              <a:off x="4515562" y="822838"/>
              <a:ext cx="88583" cy="120566"/>
            </a:xfrm>
            <a:custGeom>
              <a:avLst/>
              <a:gdLst/>
              <a:ahLst/>
              <a:cxnLst/>
              <a:rect l="l" t="t" r="r" b="b"/>
              <a:pathLst>
                <a:path w="88583" h="120566" extrusionOk="0">
                  <a:moveTo>
                    <a:pt x="88584" y="96127"/>
                  </a:moveTo>
                  <a:cubicBezTo>
                    <a:pt x="88584" y="96127"/>
                    <a:pt x="56458" y="128131"/>
                    <a:pt x="18534" y="118892"/>
                  </a:cubicBezTo>
                  <a:cubicBezTo>
                    <a:pt x="13117" y="115177"/>
                    <a:pt x="0" y="40406"/>
                    <a:pt x="0" y="40406"/>
                  </a:cubicBezTo>
                  <a:cubicBezTo>
                    <a:pt x="0" y="40406"/>
                    <a:pt x="0" y="-1028"/>
                    <a:pt x="31746" y="20"/>
                  </a:cubicBezTo>
                  <a:cubicBezTo>
                    <a:pt x="63491" y="1067"/>
                    <a:pt x="88584" y="96127"/>
                    <a:pt x="88584" y="9612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cSld>
  <p:clrMapOvr>
    <a:masterClrMapping/>
  </p:clrMapOvr>
  <p:transition advTm="4731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20"/>
          <p:cNvSpPr txBox="1">
            <a:spLocks noGrp="1"/>
          </p:cNvSpPr>
          <p:nvPr>
            <p:ph type="title"/>
          </p:nvPr>
        </p:nvSpPr>
        <p:spPr>
          <a:xfrm>
            <a:off x="540725" y="247600"/>
            <a:ext cx="8374200" cy="67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Where do I find the test? </a:t>
            </a:r>
            <a:endParaRPr dirty="0"/>
          </a:p>
        </p:txBody>
      </p:sp>
      <p:sp>
        <p:nvSpPr>
          <p:cNvPr id="1007" name="Google Shape;1007;p20"/>
          <p:cNvSpPr txBox="1">
            <a:spLocks noGrp="1"/>
          </p:cNvSpPr>
          <p:nvPr>
            <p:ph type="body" idx="1"/>
          </p:nvPr>
        </p:nvSpPr>
        <p:spPr>
          <a:xfrm>
            <a:off x="641758" y="1470109"/>
            <a:ext cx="7872900" cy="3502200"/>
          </a:xfrm>
          <a:prstGeom prst="rect">
            <a:avLst/>
          </a:prstGeom>
        </p:spPr>
        <p:txBody>
          <a:bodyPr spcFirstLastPara="1" wrap="square" lIns="0" tIns="0" rIns="0" bIns="0" anchor="t" anchorCtr="0">
            <a:noAutofit/>
          </a:bodyPr>
          <a:lstStyle/>
          <a:p>
            <a:pPr marL="342900" lvl="0">
              <a:lnSpc>
                <a:spcPct val="107000"/>
              </a:lnSpc>
              <a:spcBef>
                <a:spcPts val="0"/>
              </a:spcBef>
              <a:spcAft>
                <a:spcPts val="80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Arial" panose="020B0604020202020204" pitchFamily="34" charset="0"/>
              </a:rPr>
              <a:t>Grade K-2 students taking the MAP Growth K-2 assessment on the iPad must use the NWEA App.  </a:t>
            </a:r>
            <a:endParaRPr lang="en-US" dirty="0" smtClean="0">
              <a:latin typeface="Calibri" panose="020F0502020204030204" pitchFamily="34" charset="0"/>
              <a:ea typeface="Calibri" panose="020F0502020204030204" pitchFamily="34" charset="0"/>
              <a:cs typeface="Arial" panose="020B0604020202020204" pitchFamily="34" charset="0"/>
            </a:endParaRPr>
          </a:p>
          <a:p>
            <a:pPr marL="342900" lvl="0">
              <a:lnSpc>
                <a:spcPct val="107000"/>
              </a:lnSpc>
              <a:spcBef>
                <a:spcPts val="0"/>
              </a:spcBef>
              <a:spcAft>
                <a:spcPts val="80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Arial" panose="020B0604020202020204" pitchFamily="34" charset="0"/>
              </a:rPr>
              <a:t>If </a:t>
            </a:r>
            <a:r>
              <a:rPr lang="en-US" dirty="0">
                <a:latin typeface="Calibri" panose="020F0502020204030204" pitchFamily="34" charset="0"/>
                <a:ea typeface="Calibri" panose="020F0502020204030204" pitchFamily="34" charset="0"/>
                <a:cs typeface="Arial" panose="020B0604020202020204" pitchFamily="34" charset="0"/>
              </a:rPr>
              <a:t>K-2 students use any other device, they may go to </a:t>
            </a:r>
            <a:r>
              <a:rPr lang="en-US" dirty="0" err="1">
                <a:latin typeface="Calibri" panose="020F0502020204030204" pitchFamily="34" charset="0"/>
                <a:ea typeface="Calibri" panose="020F0502020204030204" pitchFamily="34" charset="0"/>
                <a:cs typeface="Arial" panose="020B0604020202020204" pitchFamily="34" charset="0"/>
              </a:rPr>
              <a:t>Classlinks</a:t>
            </a:r>
            <a:r>
              <a:rPr lang="en-US" dirty="0">
                <a:latin typeface="Calibri" panose="020F0502020204030204" pitchFamily="34" charset="0"/>
                <a:ea typeface="Calibri" panose="020F0502020204030204" pitchFamily="34" charset="0"/>
                <a:cs typeface="Arial" panose="020B0604020202020204" pitchFamily="34" charset="0"/>
              </a:rPr>
              <a:t> and select the NWEA Growth App or they may use the standard internet browsers such as Chrome or Firefox to locate the tests at the NWEA testing </a:t>
            </a:r>
            <a:r>
              <a:rPr lang="en-US" dirty="0" smtClean="0">
                <a:latin typeface="Calibri" panose="020F0502020204030204" pitchFamily="34" charset="0"/>
                <a:ea typeface="Calibri" panose="020F0502020204030204" pitchFamily="34" charset="0"/>
                <a:cs typeface="Arial" panose="020B0604020202020204" pitchFamily="34" charset="0"/>
              </a:rPr>
              <a:t>webpage </a:t>
            </a:r>
            <a:r>
              <a:rPr lang="en-US" u="sng" dirty="0">
                <a:solidFill>
                  <a:srgbClr val="0000FF"/>
                </a:solidFill>
                <a:latin typeface="Calibri" panose="020F0502020204030204" pitchFamily="34" charset="0"/>
                <a:ea typeface="Calibri" panose="020F0502020204030204" pitchFamily="34" charset="0"/>
                <a:cs typeface="Arial" panose="020B0604020202020204" pitchFamily="34" charset="0"/>
                <a:hlinkClick r:id="rId5"/>
              </a:rPr>
              <a:t>https://</a:t>
            </a:r>
            <a:r>
              <a:rPr lang="en-US" u="sng" dirty="0" smtClean="0">
                <a:solidFill>
                  <a:srgbClr val="0000FF"/>
                </a:solidFill>
                <a:latin typeface="Calibri" panose="020F0502020204030204" pitchFamily="34" charset="0"/>
                <a:ea typeface="Calibri" panose="020F0502020204030204" pitchFamily="34" charset="0"/>
                <a:cs typeface="Arial" panose="020B0604020202020204" pitchFamily="34" charset="0"/>
                <a:hlinkClick r:id="rId5"/>
              </a:rPr>
              <a:t>test.mapnwea.org</a:t>
            </a:r>
            <a:r>
              <a:rPr lang="en-US" dirty="0" smtClean="0">
                <a:latin typeface="Calibri" panose="020F0502020204030204" pitchFamily="34" charset="0"/>
                <a:ea typeface="Calibri" panose="020F0502020204030204" pitchFamily="34" charset="0"/>
                <a:cs typeface="Arial" panose="020B0604020202020204" pitchFamily="34"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600"/>
              </a:spcBef>
              <a:spcAft>
                <a:spcPts val="0"/>
              </a:spcAft>
              <a:buNone/>
            </a:pPr>
            <a:endParaRPr dirty="0"/>
          </a:p>
        </p:txBody>
      </p:sp>
      <p:sp>
        <p:nvSpPr>
          <p:cNvPr id="1008" name="Google Shape;1008;p20"/>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9</a:t>
            </a:fld>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p:transition advTm="4283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1|2.2|1.6"/>
</p:tagLst>
</file>

<file path=ppt/tags/tag10.xml><?xml version="1.0" encoding="utf-8"?>
<p:tagLst xmlns:a="http://schemas.openxmlformats.org/drawingml/2006/main" xmlns:r="http://schemas.openxmlformats.org/officeDocument/2006/relationships" xmlns:p="http://schemas.openxmlformats.org/presentationml/2006/main">
  <p:tag name="TIMING" val="|3|1.4"/>
</p:tagLst>
</file>

<file path=ppt/tags/tag2.xml><?xml version="1.0" encoding="utf-8"?>
<p:tagLst xmlns:a="http://schemas.openxmlformats.org/drawingml/2006/main" xmlns:r="http://schemas.openxmlformats.org/officeDocument/2006/relationships" xmlns:p="http://schemas.openxmlformats.org/presentationml/2006/main">
  <p:tag name="TIMING" val="|2|1.5|1.1"/>
</p:tagLst>
</file>

<file path=ppt/tags/tag3.xml><?xml version="1.0" encoding="utf-8"?>
<p:tagLst xmlns:a="http://schemas.openxmlformats.org/drawingml/2006/main" xmlns:r="http://schemas.openxmlformats.org/officeDocument/2006/relationships" xmlns:p="http://schemas.openxmlformats.org/presentationml/2006/main">
  <p:tag name="TIMING" val="|2.2|4.1"/>
</p:tagLst>
</file>

<file path=ppt/tags/tag4.xml><?xml version="1.0" encoding="utf-8"?>
<p:tagLst xmlns:a="http://schemas.openxmlformats.org/drawingml/2006/main" xmlns:r="http://schemas.openxmlformats.org/officeDocument/2006/relationships" xmlns:p="http://schemas.openxmlformats.org/presentationml/2006/main">
  <p:tag name="TIMING" val="|2.7|2.2"/>
</p:tagLst>
</file>

<file path=ppt/tags/tag5.xml><?xml version="1.0" encoding="utf-8"?>
<p:tagLst xmlns:a="http://schemas.openxmlformats.org/drawingml/2006/main" xmlns:r="http://schemas.openxmlformats.org/officeDocument/2006/relationships" xmlns:p="http://schemas.openxmlformats.org/presentationml/2006/main">
  <p:tag name="TIMING" val="|4.7"/>
</p:tagLst>
</file>

<file path=ppt/tags/tag6.xml><?xml version="1.0" encoding="utf-8"?>
<p:tagLst xmlns:a="http://schemas.openxmlformats.org/drawingml/2006/main" xmlns:r="http://schemas.openxmlformats.org/officeDocument/2006/relationships" xmlns:p="http://schemas.openxmlformats.org/presentationml/2006/main">
  <p:tag name="TIMING" val="|2.5|1.9"/>
</p:tagLst>
</file>

<file path=ppt/tags/tag7.xml><?xml version="1.0" encoding="utf-8"?>
<p:tagLst xmlns:a="http://schemas.openxmlformats.org/drawingml/2006/main" xmlns:r="http://schemas.openxmlformats.org/officeDocument/2006/relationships" xmlns:p="http://schemas.openxmlformats.org/presentationml/2006/main">
  <p:tag name="TIMING" val="|4.4|2.8|0.8"/>
</p:tagLst>
</file>

<file path=ppt/tags/tag8.xml><?xml version="1.0" encoding="utf-8"?>
<p:tagLst xmlns:a="http://schemas.openxmlformats.org/drawingml/2006/main" xmlns:r="http://schemas.openxmlformats.org/officeDocument/2006/relationships" xmlns:p="http://schemas.openxmlformats.org/presentationml/2006/main">
  <p:tag name="TIMING" val="|3.7|0.7|0.6"/>
</p:tagLst>
</file>

<file path=ppt/tags/tag9.xml><?xml version="1.0" encoding="utf-8"?>
<p:tagLst xmlns:a="http://schemas.openxmlformats.org/drawingml/2006/main" xmlns:r="http://schemas.openxmlformats.org/officeDocument/2006/relationships" xmlns:p="http://schemas.openxmlformats.org/presentationml/2006/main">
  <p:tag name="TIMING" val="|1.4|3"/>
</p:tagLst>
</file>

<file path=ppt/theme/theme1.xml><?xml version="1.0" encoding="utf-8"?>
<a:theme xmlns:a="http://schemas.openxmlformats.org/drawingml/2006/main" name="Gaoler template">
  <a:themeElements>
    <a:clrScheme name="Custom 347">
      <a:dk1>
        <a:srgbClr val="3A3F50"/>
      </a:dk1>
      <a:lt1>
        <a:srgbClr val="FFFFFF"/>
      </a:lt1>
      <a:dk2>
        <a:srgbClr val="757B89"/>
      </a:dk2>
      <a:lt2>
        <a:srgbClr val="E9EAF2"/>
      </a:lt2>
      <a:accent1>
        <a:srgbClr val="00B5DD"/>
      </a:accent1>
      <a:accent2>
        <a:srgbClr val="007BB9"/>
      </a:accent2>
      <a:accent3>
        <a:srgbClr val="8C50FF"/>
      </a:accent3>
      <a:accent4>
        <a:srgbClr val="FF4D4D"/>
      </a:accent4>
      <a:accent5>
        <a:srgbClr val="F9CB07"/>
      </a:accent5>
      <a:accent6>
        <a:srgbClr val="A6CE28"/>
      </a:accent6>
      <a:hlink>
        <a:srgbClr val="007BB9"/>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1527D6276E9440A36F4ED74563AB0E" ma:contentTypeVersion="4" ma:contentTypeDescription="Create a new document." ma:contentTypeScope="" ma:versionID="d33f3d97995919871ba9dbf818843d47">
  <xsd:schema xmlns:xsd="http://www.w3.org/2001/XMLSchema" xmlns:xs="http://www.w3.org/2001/XMLSchema" xmlns:p="http://schemas.microsoft.com/office/2006/metadata/properties" xmlns:ns2="a625d16a-00af-44fc-82ea-a3f29cae5c58" targetNamespace="http://schemas.microsoft.com/office/2006/metadata/properties" ma:root="true" ma:fieldsID="b2fc60c311515ec48e367f8a3379d647" ns2:_="">
    <xsd:import namespace="a625d16a-00af-44fc-82ea-a3f29cae5c5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25d16a-00af-44fc-82ea-a3f29cae5c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8DD6A7-D8FF-475C-8CDC-ADCF9E919DFD}">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a625d16a-00af-44fc-82ea-a3f29cae5c58"/>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EA9A2CC-064B-4757-BE7D-C203C425E8F9}">
  <ds:schemaRefs>
    <ds:schemaRef ds:uri="http://schemas.microsoft.com/sharepoint/v3/contenttype/forms"/>
  </ds:schemaRefs>
</ds:datastoreItem>
</file>

<file path=customXml/itemProps3.xml><?xml version="1.0" encoding="utf-8"?>
<ds:datastoreItem xmlns:ds="http://schemas.openxmlformats.org/officeDocument/2006/customXml" ds:itemID="{9C299C31-5E16-4FA2-86B9-1A8EFE64A5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25d16a-00af-44fc-82ea-a3f29cae5c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333</TotalTime>
  <Words>1681</Words>
  <Application>Microsoft Office PowerPoint</Application>
  <PresentationFormat>On-screen Show (16:9)</PresentationFormat>
  <Paragraphs>253</Paragraphs>
  <Slides>21</Slides>
  <Notes>19</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Raleway Thin</vt:lpstr>
      <vt:lpstr>Courier New</vt:lpstr>
      <vt:lpstr>Barlow</vt:lpstr>
      <vt:lpstr>Roboto</vt:lpstr>
      <vt:lpstr>Symbol</vt:lpstr>
      <vt:lpstr>Raleway</vt:lpstr>
      <vt:lpstr>Arial</vt:lpstr>
      <vt:lpstr>Barlow Light</vt:lpstr>
      <vt:lpstr>Calibri</vt:lpstr>
      <vt:lpstr>Times New Roman</vt:lpstr>
      <vt:lpstr>Gaoler template</vt:lpstr>
      <vt:lpstr>Test Administration and Security Guidance for Parents:  Testing at Home</vt:lpstr>
      <vt:lpstr>Topics of Discussion</vt:lpstr>
      <vt:lpstr>Purpose of Assessment </vt:lpstr>
      <vt:lpstr> Doctor/Check-up =Teacher/Assessment  </vt:lpstr>
      <vt:lpstr>Purpose of the Assessment </vt:lpstr>
      <vt:lpstr>How is this test different from other assessments? </vt:lpstr>
      <vt:lpstr>Technology Requirements </vt:lpstr>
      <vt:lpstr>What do I need in order to assess my child at home ?</vt:lpstr>
      <vt:lpstr>Where do I find the test? </vt:lpstr>
      <vt:lpstr>Where do I find the test? </vt:lpstr>
      <vt:lpstr>Where do I find the test? </vt:lpstr>
      <vt:lpstr>Logins and Passwords</vt:lpstr>
      <vt:lpstr>Log-in and Log-off</vt:lpstr>
      <vt:lpstr>Troubleshooting Tips</vt:lpstr>
      <vt:lpstr>Technical Support </vt:lpstr>
      <vt:lpstr>Best Testing Environment</vt:lpstr>
      <vt:lpstr>Easing Test Anxiety</vt:lpstr>
      <vt:lpstr>Test Security</vt:lpstr>
      <vt:lpstr>Test Security </vt:lpstr>
      <vt:lpstr>Test Security Agreement</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Guidance for Parents:  Testing at Home</dc:title>
  <dc:creator>Cummings, Danyell</dc:creator>
  <cp:lastModifiedBy>Burrus, Kelly</cp:lastModifiedBy>
  <cp:revision>13</cp:revision>
  <dcterms:modified xsi:type="dcterms:W3CDTF">2020-09-04T14:23:58Z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0x010100171527D6276E9440A36F4ED74563AB0E</vt:lpwstr>
  </property>
</Properties>
</file>